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25" r:id="rId13"/>
    <p:sldId id="471" r:id="rId14"/>
    <p:sldId id="526" r:id="rId15"/>
    <p:sldId id="527" r:id="rId16"/>
    <p:sldId id="528" r:id="rId17"/>
    <p:sldId id="529" r:id="rId18"/>
    <p:sldId id="472" r:id="rId19"/>
    <p:sldId id="534" r:id="rId20"/>
    <p:sldId id="536" r:id="rId21"/>
    <p:sldId id="535" r:id="rId22"/>
    <p:sldId id="532" r:id="rId23"/>
    <p:sldId id="533" r:id="rId24"/>
    <p:sldId id="441" r:id="rId25"/>
    <p:sldId id="317" r:id="rId26"/>
    <p:sldId id="332" r:id="rId27"/>
    <p:sldId id="522" r:id="rId28"/>
    <p:sldId id="475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12/12/2023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10145948" y="4762710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  <a:endCxn id="4" idx="1"/>
          </p:cNvCxnSpPr>
          <p:nvPr/>
        </p:nvCxnSpPr>
        <p:spPr>
          <a:xfrm>
            <a:off x="6276814" y="5346915"/>
            <a:ext cx="3869134" cy="46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945668"/>
            <a:ext cx="11630345" cy="296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mas e se os </a:t>
            </a:r>
            <a:r>
              <a:rPr lang="pt-BR" sz="4000" b="1" i="1" dirty="0">
                <a:solidFill>
                  <a:srgbClr val="7030A0"/>
                </a:solidFill>
              </a:rPr>
              <a:t>dados</a:t>
            </a:r>
            <a:r>
              <a:rPr lang="pt-BR" sz="4000" dirty="0"/>
              <a:t> aos quais nós queremos </a:t>
            </a:r>
            <a:r>
              <a:rPr lang="pt-BR" sz="4000" b="1" i="1" dirty="0">
                <a:solidFill>
                  <a:srgbClr val="7030A0"/>
                </a:solidFill>
              </a:rPr>
              <a:t>ajustar uma função hipótese </a:t>
            </a:r>
            <a:r>
              <a:rPr lang="pt-BR" sz="4000" dirty="0"/>
              <a:t>tiverem um </a:t>
            </a:r>
            <a:r>
              <a:rPr lang="pt-BR" sz="4000" b="1" i="1" dirty="0">
                <a:solidFill>
                  <a:srgbClr val="7030A0"/>
                </a:solidFill>
              </a:rPr>
              <a:t>formato mais complexo do que uma simples reta ou plano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que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aproximar mapeamentos de qualquer formato ou complexidade com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ordem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combinação dos atributos originais,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593277" y="4880225"/>
            <a:ext cx="1574801" cy="575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0" y="6581000"/>
            <a:ext cx="5219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ordem é o maior valor resultante da soma dos expoentes dos monômios.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 r="-11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vetor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o polinômio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a ordem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flexibilidade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12/12/2023.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Observação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Além disso, ao escaloná-los, perde-se seu significado. Por exemplo, a predição do preço de casas deixa de ser reais.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escalonamento (qualquer tipo) altera os valores dos 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escala dos atributos é alterada, para que o </a:t>
                </a:r>
                <a:r>
                  <a:rPr lang="pt-BR"/>
                  <a:t>modelo ainda prediga </a:t>
                </a:r>
                <a:r>
                  <a:rPr lang="pt-BR" dirty="0"/>
                  <a:t>os mesmos valores de saída (i.e., rótulos), os pesos precisam ter seus valores alterados.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1937" r="-1258" b="-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21133</TotalTime>
  <Words>5547</Words>
  <Application>Microsoft Office PowerPoint</Application>
  <PresentationFormat>Widescreen</PresentationFormat>
  <Paragraphs>341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2412</cp:revision>
  <dcterms:created xsi:type="dcterms:W3CDTF">2020-02-17T11:18:32Z</dcterms:created>
  <dcterms:modified xsi:type="dcterms:W3CDTF">2023-10-29T12:00:25Z</dcterms:modified>
</cp:coreProperties>
</file>