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08/11/2024 – Sala I-23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será liberado em breve.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08/12/2024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096000" y="5363110"/>
            <a:ext cx="4198706" cy="698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complexidade</a:t>
            </a:r>
            <a:r>
              <a:rPr lang="pt-BR" dirty="0"/>
              <a:t>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/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78235" y="2384777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à </a:t>
            </a:r>
            <a:r>
              <a:rPr lang="pt-BR" b="1" i="1" dirty="0">
                <a:solidFill>
                  <a:schemeClr val="accent2"/>
                </a:solidFill>
              </a:rPr>
              <a:t>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8/12/2024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21734</TotalTime>
  <Words>6835</Words>
  <Application>Microsoft Office PowerPoint</Application>
  <PresentationFormat>Widescreen</PresentationFormat>
  <Paragraphs>431</Paragraphs>
  <Slides>39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2485</cp:revision>
  <dcterms:created xsi:type="dcterms:W3CDTF">2020-02-17T11:18:32Z</dcterms:created>
  <dcterms:modified xsi:type="dcterms:W3CDTF">2024-10-25T20:09:27Z</dcterms:modified>
</cp:coreProperties>
</file>