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499" autoAdjust="0"/>
  </p:normalViewPr>
  <p:slideViewPr>
    <p:cSldViewPr snapToGrid="0">
      <p:cViewPr varScale="1">
        <p:scale>
          <a:sx n="98" d="100"/>
          <a:sy n="98" d="100"/>
        </p:scale>
        <p:origin x="10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sz="1200" b="0" dirty="0"/>
          </a:p>
          <a:p>
            <a:pPr algn="l"/>
            <a:r>
              <a:rPr lang="pt-BR" b="0" i="0" dirty="0">
                <a:solidFill>
                  <a:srgbClr val="374151"/>
                </a:solidFill>
                <a:effectLst/>
                <a:latin typeface="Söhne"/>
              </a:rPr>
              <a:t>No gradiente descendente em batelada, as atualizações dos pesos são calculadas com base na média dos gradientes de erro em um lote (batch) de amostras de treinamento, o que tende a suavizar as flutuações causadas pelo ruído nas amostras individuais.</a:t>
            </a:r>
          </a:p>
          <a:p>
            <a:pPr algn="l"/>
            <a:endParaRPr lang="pt-BR" b="0" i="0" dirty="0">
              <a:solidFill>
                <a:srgbClr val="374151"/>
              </a:solidFill>
              <a:effectLst/>
              <a:latin typeface="Söhne"/>
            </a:endParaRPr>
          </a:p>
          <a:p>
            <a:pPr algn="l"/>
            <a:r>
              <a:rPr lang="pt-BR" b="0" i="0" dirty="0">
                <a:solidFill>
                  <a:srgbClr val="374151"/>
                </a:solidFill>
                <a:effectLst/>
                <a:latin typeface="Söhne"/>
              </a:rPr>
              <a:t>Quando se utiliza o gradiente descendente em batelada, as atualizações dos pesos são mais estáveis e menos ruidosas, pois são influenciadas por um conjunto maior de amostras em cada etapa de atualização. Isso ajuda a tornar o treinamento do modelo mais robusto e estável em relação ao ruído nos dados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Em contrapartida, o gradiente descendente estocástico (SGD) calcula as atualizações dos pesos com base em uma única amostra de treinamento em cada etapa. Isso pode levar a atualizações mais ruidosas e flutuações maiores no processo de treinamento, o que pode tornar o SGD mais suscetível a oscilações e convergência não tão suave.</a:t>
            </a:r>
          </a:p>
          <a:p>
            <a:endParaRPr lang="pt-BR" sz="1200" b="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hipótese,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bias)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89575"/>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não seja muito grande</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ponto de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pPr marL="0" indent="0">
                  <a:buNone/>
                </a:pPr>
                <a:endParaRPr lang="pt-BR" sz="800"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vetor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pode </a:t>
                </a:r>
                <a:r>
                  <a:rPr lang="pt-BR" b="1" i="1" dirty="0"/>
                  <a:t>oscilar</a:t>
                </a:r>
                <a:r>
                  <a:rPr lang="pt-BR" dirty="0"/>
                  <a:t> em torno do ponto de mínimo </a:t>
                </a:r>
                <a:r>
                  <a:rPr lang="pt-BR" b="1" i="1" dirty="0"/>
                  <a:t>sem nunca convergir</a:t>
                </a:r>
                <a:r>
                  <a:rPr lang="pt-BR" dirty="0"/>
                  <a:t>. </a:t>
                </a:r>
              </a:p>
              <a:p>
                <a:r>
                  <a:rPr lang="pt-BR" dirty="0"/>
                  <a:t>Entretanto, é mais rápido, usando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 (caso acima)</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mini-batch: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a:t>
            </a:r>
            <a:r>
              <a:rPr lang="pt-BR">
                <a:hlinkClick r:id="rId4"/>
              </a:rPr>
              <a:t>laboratórios</a:t>
            </a:r>
            <a:r>
              <a:rPr lang="pt-BR"/>
              <a:t>.</a:t>
            </a:r>
            <a:endParaRPr lang="pt-BR" dirty="0"/>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21336</TotalTime>
  <Words>8849</Words>
  <Application>Microsoft Office PowerPoint</Application>
  <PresentationFormat>Widescreen</PresentationFormat>
  <Paragraphs>662</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2398</cp:revision>
  <dcterms:created xsi:type="dcterms:W3CDTF">2020-02-17T11:18:32Z</dcterms:created>
  <dcterms:modified xsi:type="dcterms:W3CDTF">2023-10-22T15:07:57Z</dcterms:modified>
</cp:coreProperties>
</file>