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12" r:id="rId20"/>
    <p:sldId id="504" r:id="rId21"/>
    <p:sldId id="505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22/10/2023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técnica mais simples das que veremos,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745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O passo de aprendizagem é constante.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19649</TotalTime>
  <Words>4974</Words>
  <Application>Microsoft Office PowerPoint</Application>
  <PresentationFormat>Widescreen</PresentationFormat>
  <Paragraphs>356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2362</cp:revision>
  <dcterms:created xsi:type="dcterms:W3CDTF">2020-02-17T11:18:32Z</dcterms:created>
  <dcterms:modified xsi:type="dcterms:W3CDTF">2023-10-22T15:08:25Z</dcterms:modified>
</cp:coreProperties>
</file>