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63" r:id="rId3"/>
    <p:sldId id="486" r:id="rId4"/>
    <p:sldId id="503" r:id="rId5"/>
    <p:sldId id="506" r:id="rId6"/>
    <p:sldId id="508" r:id="rId7"/>
    <p:sldId id="498" r:id="rId8"/>
    <p:sldId id="510" r:id="rId9"/>
    <p:sldId id="511" r:id="rId10"/>
    <p:sldId id="512" r:id="rId11"/>
    <p:sldId id="480" r:id="rId12"/>
    <p:sldId id="485" r:id="rId13"/>
    <p:sldId id="481" r:id="rId14"/>
    <p:sldId id="471" r:id="rId15"/>
    <p:sldId id="468" r:id="rId16"/>
    <p:sldId id="472" r:id="rId17"/>
    <p:sldId id="477" r:id="rId18"/>
    <p:sldId id="474" r:id="rId19"/>
    <p:sldId id="470" r:id="rId20"/>
    <p:sldId id="441" r:id="rId21"/>
    <p:sldId id="317" r:id="rId22"/>
    <p:sldId id="33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features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K-means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features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feature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feature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features é uma técnica para padronizar/normalizar as</a:t>
            </a:r>
            <a:r>
              <a:rPr lang="pt-BR" sz="1200" baseline="0" noProof="0" dirty="0"/>
              <a:t> 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features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feature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min-max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features).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>
                <a:solidFill>
                  <a:srgbClr val="00B0F0"/>
                </a:solidFill>
              </a:rPr>
              <a:t>Exemplo: </a:t>
            </a:r>
            <a:r>
              <a:rPr lang="pt-BR" dirty="0"/>
              <a:t>https://colab.research.google.com/github/zz4fap/t319_aprendizado_de_maquina/blob/main/notebooks/regression/escalonamento_de_atributos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  <a:endParaRPr lang="pt-BR" u="none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370.png"/><Relationship Id="rId4" Type="http://schemas.openxmlformats.org/officeDocument/2006/relationships/image" Target="../media/image19.png"/><Relationship Id="rId9" Type="http://schemas.openxmlformats.org/officeDocument/2006/relationships/image" Target="../media/image110.png"/><Relationship Id="rId1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tem 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fazem com que o erro varie rapidamente.</a:t>
                </a:r>
              </a:p>
              <a:p>
                <a:pPr algn="just"/>
                <a:r>
                  <a:rPr lang="pt-BR" dirty="0"/>
                  <a:t>A diferença entre as magnitudes dos atributos afeta o desempenho de algoritmos de ML que usam métricas 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vale (‘U’ ou ‘V’), </a:t>
                </a:r>
                <a:r>
                  <a:rPr lang="pt-BR" b="1" i="1" dirty="0"/>
                  <a:t>dificultando a convergência de algoritmos iterativos, como o gradiente descendente (todas as versões)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mais facilmente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Modelo gerador</a:t>
                </a:r>
                <a:r>
                  <a:rPr lang="pt-BR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plotar a superfície de erro usamos: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tem </a:t>
                </a:r>
                <a:r>
                  <a:rPr lang="pt-BR" b="1" i="1" dirty="0"/>
                  <a:t>peso</a:t>
                </a:r>
                <a:r>
                  <a:rPr lang="pt-BR" dirty="0"/>
                  <a:t> semelhante na variação do erro (tigela).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Após padronização</a:t>
            </a:r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</a:t>
            </a:r>
            <a:r>
              <a:rPr lang="pt-BR" b="1" i="1" dirty="0"/>
              <a:t>a escolha do passo de aprendizagem influencia muito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Gráfico do erro em função das iterações nos ajuda a depurar o algoritmo.</a:t>
            </a:r>
          </a:p>
          <a:p>
            <a:r>
              <a:rPr lang="pt-BR" dirty="0"/>
              <a:t>Além do ajuste manual, quando usamos GDE ou GD em mini-batches, precisamos reduzir o valor do passo de aprendizagem ao longo das iterações para “</a:t>
            </a:r>
            <a:r>
              <a:rPr lang="pt-BR" i="1" dirty="0"/>
              <a:t>forçar</a:t>
            </a:r>
            <a:r>
              <a:rPr lang="pt-BR" dirty="0"/>
              <a:t>” a convergência do GD.</a:t>
            </a:r>
          </a:p>
          <a:p>
            <a:r>
              <a:rPr lang="pt-BR" dirty="0"/>
              <a:t>Hoje,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usam métricas de distância como função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aproximar dados que não são lineares, ou seja, que não podem ser aproximados por uma simples reta.</a:t>
            </a:r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veremos que </a:t>
                </a:r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  <a:blipFill>
                <a:blip r:embed="rId3"/>
                <a:stretch>
                  <a:fillRect l="-883" t="-4739" b="-3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  <a:blipFill>
                <a:blip r:embed="rId3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  <a:blipFill>
                <a:blip r:embed="rId3"/>
                <a:stretch>
                  <a:fillRect l="-939" t="-6358" r="-994" b="-6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20336</TotalTime>
  <Words>4227</Words>
  <Application>Microsoft Office PowerPoint</Application>
  <PresentationFormat>Widescreen</PresentationFormat>
  <Paragraphs>286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Apresentação do PowerPoint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2279</cp:revision>
  <dcterms:created xsi:type="dcterms:W3CDTF">2020-02-17T11:18:32Z</dcterms:created>
  <dcterms:modified xsi:type="dcterms:W3CDTF">2023-10-22T15:09:15Z</dcterms:modified>
</cp:coreProperties>
</file>