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486" r:id="rId3"/>
    <p:sldId id="503" r:id="rId4"/>
    <p:sldId id="506" r:id="rId5"/>
    <p:sldId id="508" r:id="rId6"/>
    <p:sldId id="498" r:id="rId7"/>
    <p:sldId id="510" r:id="rId8"/>
    <p:sldId id="511" r:id="rId9"/>
    <p:sldId id="512" r:id="rId10"/>
    <p:sldId id="317" r:id="rId1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AF96C-3A3A-4667-836E-5D2043E55A0D}" v="89" dt="2020-02-17T16:29:36.671"/>
    <p1510:client id="{328F8323-A8B4-4BB5-8B29-141FF986EA24}" v="11" dt="2020-04-06T19:56:50.842"/>
    <p1510:client id="{58D05219-7C7B-4B91-A7AF-DC0AF21441D4}" v="8" dt="2020-03-15T18:19:04.037"/>
    <p1510:client id="{62FC7D01-7DC2-4ECC-8EE4-941CF425DBEE}" v="272" dt="2020-04-04T01:47:57.654"/>
    <p1510:client id="{7B93843C-DFF4-4B6D-9934-AB8C4C568E2D}" v="86" dt="2020-03-14T00:29:41.866"/>
    <p1510:client id="{B7CA8C48-7DAD-40D1-BA98-01463637147D}" v="67" dt="2020-03-14T21:04:21.668"/>
    <p1510:client id="{BAE3137E-5ED2-488F-90AA-67C3B75162E2}" v="4" dt="2020-04-06T18:41:56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84022" autoAdjust="0"/>
  </p:normalViewPr>
  <p:slideViewPr>
    <p:cSldViewPr snapToGrid="0">
      <p:cViewPr varScale="1">
        <p:scale>
          <a:sx n="93" d="100"/>
          <a:sy n="93" d="100"/>
        </p:scale>
        <p:origin x="12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7CA8C48-7DAD-40D1-BA98-01463637147D}"/>
    <pc:docChg chg="modSld">
      <pc:chgData name="Felipe Augusto Pereira de Figueiredo" userId="e1771b70d906f94b" providerId="Windows Live" clId="Web-{B7CA8C48-7DAD-40D1-BA98-01463637147D}" dt="2020-03-14T21:04:21.668" v="66" actId="20577"/>
      <pc:docMkLst>
        <pc:docMk/>
      </pc:docMkLst>
      <pc:sldChg chg="modSp">
        <pc:chgData name="Felipe Augusto Pereira de Figueiredo" userId="e1771b70d906f94b" providerId="Windows Live" clId="Web-{B7CA8C48-7DAD-40D1-BA98-01463637147D}" dt="2020-03-14T21:04:21.668" v="65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B7CA8C48-7DAD-40D1-BA98-01463637147D}" dt="2020-03-14T21:04:21.668" v="65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BAE3137E-5ED2-488F-90AA-67C3B75162E2}"/>
    <pc:docChg chg="delSld">
      <pc:chgData name="Felipe Augusto Pereira de Figueiredo" userId="e1771b70d906f94b" providerId="Windows Live" clId="Web-{BAE3137E-5ED2-488F-90AA-67C3B75162E2}" dt="2020-04-06T18:41:56.776" v="3"/>
      <pc:docMkLst>
        <pc:docMk/>
      </pc:docMkLst>
      <pc:sldChg chg="del">
        <pc:chgData name="Felipe Augusto Pereira de Figueiredo" userId="e1771b70d906f94b" providerId="Windows Live" clId="Web-{BAE3137E-5ED2-488F-90AA-67C3B75162E2}" dt="2020-04-06T18:41:36.120" v="0"/>
        <pc:sldMkLst>
          <pc:docMk/>
          <pc:sldMk cId="2987778591" sldId="361"/>
        </pc:sldMkLst>
      </pc:sldChg>
      <pc:sldChg chg="del">
        <pc:chgData name="Felipe Augusto Pereira de Figueiredo" userId="e1771b70d906f94b" providerId="Windows Live" clId="Web-{BAE3137E-5ED2-488F-90AA-67C3B75162E2}" dt="2020-04-06T18:41:56.698" v="2"/>
        <pc:sldMkLst>
          <pc:docMk/>
          <pc:sldMk cId="1383714521" sldId="385"/>
        </pc:sldMkLst>
      </pc:sldChg>
      <pc:sldChg chg="del">
        <pc:chgData name="Felipe Augusto Pereira de Figueiredo" userId="e1771b70d906f94b" providerId="Windows Live" clId="Web-{BAE3137E-5ED2-488F-90AA-67C3B75162E2}" dt="2020-04-06T18:41:56.776" v="3"/>
        <pc:sldMkLst>
          <pc:docMk/>
          <pc:sldMk cId="1326828379" sldId="386"/>
        </pc:sldMkLst>
      </pc:sldChg>
      <pc:sldChg chg="del">
        <pc:chgData name="Felipe Augusto Pereira de Figueiredo" userId="e1771b70d906f94b" providerId="Windows Live" clId="Web-{BAE3137E-5ED2-488F-90AA-67C3B75162E2}" dt="2020-04-06T18:41:48.901" v="1"/>
        <pc:sldMkLst>
          <pc:docMk/>
          <pc:sldMk cId="2260281898" sldId="387"/>
        </pc:sldMkLst>
      </pc:sldChg>
    </pc:docChg>
  </pc:docChgLst>
  <pc:docChgLst>
    <pc:chgData name="Felipe Augusto Pereira de Figueiredo" userId="e1771b70d906f94b" providerId="Windows Live" clId="Web-{20CAF96C-3A3A-4667-836E-5D2043E55A0D}"/>
    <pc:docChg chg="addSld modSld">
      <pc:chgData name="Felipe Augusto Pereira de Figueiredo" userId="e1771b70d906f94b" providerId="Windows Live" clId="Web-{20CAF96C-3A3A-4667-836E-5D2043E55A0D}" dt="2020-02-17T16:29:36.671" v="85"/>
      <pc:docMkLst>
        <pc:docMk/>
      </pc:docMkLst>
      <pc:sldChg chg="delSp modSp">
        <pc:chgData name="Felipe Augusto Pereira de Figueiredo" userId="e1771b70d906f94b" providerId="Windows Live" clId="Web-{20CAF96C-3A3A-4667-836E-5D2043E55A0D}" dt="2020-02-17T16:28:56.981" v="84"/>
        <pc:sldMkLst>
          <pc:docMk/>
          <pc:sldMk cId="2105159769" sldId="256"/>
        </pc:sldMkLst>
        <pc:spChg chg="mod">
          <ac:chgData name="Felipe Augusto Pereira de Figueiredo" userId="e1771b70d906f94b" providerId="Windows Live" clId="Web-{20CAF96C-3A3A-4667-836E-5D2043E55A0D}" dt="2020-02-17T16:28:51.715" v="81" actId="20577"/>
          <ac:spMkLst>
            <pc:docMk/>
            <pc:sldMk cId="2105159769" sldId="256"/>
            <ac:spMk id="2" creationId="{00000000-0000-0000-0000-000000000000}"/>
          </ac:spMkLst>
        </pc:spChg>
        <pc:spChg chg="del mod">
          <ac:chgData name="Felipe Augusto Pereira de Figueiredo" userId="e1771b70d906f94b" providerId="Windows Live" clId="Web-{20CAF96C-3A3A-4667-836E-5D2043E55A0D}" dt="2020-02-17T16:28:56.981" v="84"/>
          <ac:spMkLst>
            <pc:docMk/>
            <pc:sldMk cId="2105159769" sldId="256"/>
            <ac:spMk id="3" creationId="{00000000-0000-0000-0000-000000000000}"/>
          </ac:spMkLst>
        </pc:spChg>
      </pc:sldChg>
      <pc:sldChg chg="new">
        <pc:chgData name="Felipe Augusto Pereira de Figueiredo" userId="e1771b70d906f94b" providerId="Windows Live" clId="Web-{20CAF96C-3A3A-4667-836E-5D2043E55A0D}" dt="2020-02-17T16:29:36.671" v="85"/>
        <pc:sldMkLst>
          <pc:docMk/>
          <pc:sldMk cId="2437199265" sldId="257"/>
        </pc:sldMkLst>
      </pc:sldChg>
    </pc:docChg>
  </pc:docChgLst>
  <pc:docChgLst>
    <pc:chgData name="Felipe Augusto Pereira de Figueiredo" userId="e1771b70d906f94b" providerId="Windows Live" clId="Web-{08E38356-0DC9-4DD7-A6CF-E66A8B5B2F0A}"/>
    <pc:docChg chg="modSld">
      <pc:chgData name="Felipe Augusto Pereira de Figueiredo" userId="e1771b70d906f94b" providerId="Windows Live" clId="Web-{08E38356-0DC9-4DD7-A6CF-E66A8B5B2F0A}" dt="2020-03-18T17:39:02.661" v="87"/>
      <pc:docMkLst>
        <pc:docMk/>
      </pc:docMkLst>
      <pc:sldChg chg="modNotes">
        <pc:chgData name="Felipe Augusto Pereira de Figueiredo" userId="e1771b70d906f94b" providerId="Windows Live" clId="Web-{08E38356-0DC9-4DD7-A6CF-E66A8B5B2F0A}" dt="2020-03-18T17:39:02.661" v="87"/>
        <pc:sldMkLst>
          <pc:docMk/>
          <pc:sldMk cId="1706263506" sldId="312"/>
        </pc:sldMkLst>
      </pc:sldChg>
    </pc:docChg>
  </pc:docChgLst>
  <pc:docChgLst>
    <pc:chgData name="Felipe Augusto Pereira de Figueiredo" userId="e1771b70d906f94b" providerId="Windows Live" clId="Web-{7B93843C-DFF4-4B6D-9934-AB8C4C568E2D}"/>
    <pc:docChg chg="modSld">
      <pc:chgData name="Felipe Augusto Pereira de Figueiredo" userId="e1771b70d906f94b" providerId="Windows Live" clId="Web-{7B93843C-DFF4-4B6D-9934-AB8C4C568E2D}" dt="2020-03-14T00:29:41.866" v="84" actId="20577"/>
      <pc:docMkLst>
        <pc:docMk/>
      </pc:docMkLst>
      <pc:sldChg chg="modSp">
        <pc:chgData name="Felipe Augusto Pereira de Figueiredo" userId="e1771b70d906f94b" providerId="Windows Live" clId="Web-{7B93843C-DFF4-4B6D-9934-AB8C4C568E2D}" dt="2020-03-14T00:29:41.866" v="83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7B93843C-DFF4-4B6D-9934-AB8C4C568E2D}" dt="2020-03-14T00:29:41.866" v="83" actId="20577"/>
          <ac:spMkLst>
            <pc:docMk/>
            <pc:sldMk cId="63867976" sldId="310"/>
            <ac:spMk id="2" creationId="{00000000-0000-0000-0000-000000000000}"/>
          </ac:spMkLst>
        </pc:spChg>
        <pc:spChg chg="mod">
          <ac:chgData name="Felipe Augusto Pereira de Figueiredo" userId="e1771b70d906f94b" providerId="Windows Live" clId="Web-{7B93843C-DFF4-4B6D-9934-AB8C4C568E2D}" dt="2020-03-14T00:29:05.036" v="71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62FC7D01-7DC2-4ECC-8EE4-941CF425DBEE}"/>
    <pc:docChg chg="addSld delSld modSld">
      <pc:chgData name="Felipe Augusto Pereira de Figueiredo" userId="e1771b70d906f94b" providerId="Windows Live" clId="Web-{62FC7D01-7DC2-4ECC-8EE4-941CF425DBEE}" dt="2020-04-04T01:47:57.654" v="273" actId="1076"/>
      <pc:docMkLst>
        <pc:docMk/>
      </pc:docMkLst>
      <pc:sldChg chg="del">
        <pc:chgData name="Felipe Augusto Pereira de Figueiredo" userId="e1771b70d906f94b" providerId="Windows Live" clId="Web-{62FC7D01-7DC2-4ECC-8EE4-941CF425DBEE}" dt="2020-04-04T01:13:21.236" v="1"/>
        <pc:sldMkLst>
          <pc:docMk/>
          <pc:sldMk cId="883606865" sldId="300"/>
        </pc:sldMkLst>
      </pc:sldChg>
      <pc:sldChg chg="addSp modSp">
        <pc:chgData name="Felipe Augusto Pereira de Figueiredo" userId="e1771b70d906f94b" providerId="Windows Live" clId="Web-{62FC7D01-7DC2-4ECC-8EE4-941CF425DBEE}" dt="2020-04-04T01:47:57.654" v="273" actId="1076"/>
        <pc:sldMkLst>
          <pc:docMk/>
          <pc:sldMk cId="1037579582" sldId="332"/>
        </pc:sldMkLst>
        <pc:picChg chg="add mod">
          <ac:chgData name="Felipe Augusto Pereira de Figueiredo" userId="e1771b70d906f94b" providerId="Windows Live" clId="Web-{62FC7D01-7DC2-4ECC-8EE4-941CF425DBEE}" dt="2020-04-04T01:47:57.654" v="273" actId="1076"/>
          <ac:picMkLst>
            <pc:docMk/>
            <pc:sldMk cId="1037579582" sldId="332"/>
            <ac:picMk id="3" creationId="{2A0DF154-7178-4F01-A59C-CD7D1EB3AD92}"/>
          </ac:picMkLst>
        </pc:picChg>
      </pc:sldChg>
      <pc:sldChg chg="modSp">
        <pc:chgData name="Felipe Augusto Pereira de Figueiredo" userId="e1771b70d906f94b" providerId="Windows Live" clId="Web-{62FC7D01-7DC2-4ECC-8EE4-941CF425DBEE}" dt="2020-04-04T01:25:24.877" v="195" actId="20577"/>
        <pc:sldMkLst>
          <pc:docMk/>
          <pc:sldMk cId="2987778591" sldId="361"/>
        </pc:sldMkLst>
        <pc:spChg chg="mod">
          <ac:chgData name="Felipe Augusto Pereira de Figueiredo" userId="e1771b70d906f94b" providerId="Windows Live" clId="Web-{62FC7D01-7DC2-4ECC-8EE4-941CF425DBEE}" dt="2020-04-04T01:25:24.877" v="195" actId="20577"/>
          <ac:spMkLst>
            <pc:docMk/>
            <pc:sldMk cId="2987778591" sldId="361"/>
            <ac:spMk id="3" creationId="{00000000-0000-0000-0000-000000000000}"/>
          </ac:spMkLst>
        </pc:spChg>
      </pc:sldChg>
      <pc:sldChg chg="modSp modNotes">
        <pc:chgData name="Felipe Augusto Pereira de Figueiredo" userId="e1771b70d906f94b" providerId="Windows Live" clId="Web-{62FC7D01-7DC2-4ECC-8EE4-941CF425DBEE}" dt="2020-04-04T01:22:38.663" v="142" actId="14100"/>
        <pc:sldMkLst>
          <pc:docMk/>
          <pc:sldMk cId="3813385247" sldId="378"/>
        </pc:sldMkLst>
        <pc:spChg chg="mod">
          <ac:chgData name="Felipe Augusto Pereira de Figueiredo" userId="e1771b70d906f94b" providerId="Windows Live" clId="Web-{62FC7D01-7DC2-4ECC-8EE4-941CF425DBEE}" dt="2020-04-04T01:22:38.663" v="142" actId="14100"/>
          <ac:spMkLst>
            <pc:docMk/>
            <pc:sldMk cId="3813385247" sldId="378"/>
            <ac:spMk id="3" creationId="{00000000-0000-0000-0000-000000000000}"/>
          </ac:spMkLst>
        </pc:spChg>
      </pc:sldChg>
      <pc:sldChg chg="del">
        <pc:chgData name="Felipe Augusto Pereira de Figueiredo" userId="e1771b70d906f94b" providerId="Windows Live" clId="Web-{62FC7D01-7DC2-4ECC-8EE4-941CF425DBEE}" dt="2020-04-04T01:24:50.391" v="175"/>
        <pc:sldMkLst>
          <pc:docMk/>
          <pc:sldMk cId="2636909579" sldId="379"/>
        </pc:sldMkLst>
      </pc:sldChg>
      <pc:sldChg chg="del">
        <pc:chgData name="Felipe Augusto Pereira de Figueiredo" userId="e1771b70d906f94b" providerId="Windows Live" clId="Web-{62FC7D01-7DC2-4ECC-8EE4-941CF425DBEE}" dt="2020-04-04T01:24:50.406" v="176"/>
        <pc:sldMkLst>
          <pc:docMk/>
          <pc:sldMk cId="3307251767" sldId="380"/>
        </pc:sldMkLst>
      </pc:sldChg>
      <pc:sldChg chg="del">
        <pc:chgData name="Felipe Augusto Pereira de Figueiredo" userId="e1771b70d906f94b" providerId="Windows Live" clId="Web-{62FC7D01-7DC2-4ECC-8EE4-941CF425DBEE}" dt="2020-04-04T01:28:01.669" v="197"/>
        <pc:sldMkLst>
          <pc:docMk/>
          <pc:sldMk cId="1498450978" sldId="381"/>
        </pc:sldMkLst>
      </pc:sldChg>
      <pc:sldChg chg="add replId">
        <pc:chgData name="Felipe Augusto Pereira de Figueiredo" userId="e1771b70d906f94b" providerId="Windows Live" clId="Web-{62FC7D01-7DC2-4ECC-8EE4-941CF425DBEE}" dt="2020-04-04T01:13:12.219" v="0"/>
        <pc:sldMkLst>
          <pc:docMk/>
          <pc:sldMk cId="1168747188" sldId="398"/>
        </pc:sldMkLst>
      </pc:sldChg>
      <pc:sldChg chg="modSp new modNotes">
        <pc:chgData name="Felipe Augusto Pereira de Figueiredo" userId="e1771b70d906f94b" providerId="Windows Live" clId="Web-{62FC7D01-7DC2-4ECC-8EE4-941CF425DBEE}" dt="2020-04-04T01:33:54.380" v="268" actId="20577"/>
        <pc:sldMkLst>
          <pc:docMk/>
          <pc:sldMk cId="2414479644" sldId="399"/>
        </pc:sldMkLst>
        <pc:spChg chg="mod">
          <ac:chgData name="Felipe Augusto Pereira de Figueiredo" userId="e1771b70d906f94b" providerId="Windows Live" clId="Web-{62FC7D01-7DC2-4ECC-8EE4-941CF425DBEE}" dt="2020-04-04T01:19:47.214" v="68" actId="20577"/>
          <ac:spMkLst>
            <pc:docMk/>
            <pc:sldMk cId="2414479644" sldId="399"/>
            <ac:spMk id="2" creationId="{F4227E34-0D58-4F7C-A44C-874904CC31AB}"/>
          </ac:spMkLst>
        </pc:spChg>
        <pc:spChg chg="mod">
          <ac:chgData name="Felipe Augusto Pereira de Figueiredo" userId="e1771b70d906f94b" providerId="Windows Live" clId="Web-{62FC7D01-7DC2-4ECC-8EE4-941CF425DBEE}" dt="2020-04-04T01:33:54.380" v="268" actId="20577"/>
          <ac:spMkLst>
            <pc:docMk/>
            <pc:sldMk cId="2414479644" sldId="399"/>
            <ac:spMk id="3" creationId="{96005A71-5862-4C74-B1AF-2AAB990B557F}"/>
          </ac:spMkLst>
        </pc:spChg>
      </pc:sldChg>
    </pc:docChg>
  </pc:docChgLst>
  <pc:docChgLst>
    <pc:chgData name="Felipe Augusto Pereira de Figueiredo" userId="e1771b70d906f94b" providerId="Windows Live" clId="Web-{58D05219-7C7B-4B91-A7AF-DC0AF21441D4}"/>
    <pc:docChg chg="modSld">
      <pc:chgData name="Felipe Augusto Pereira de Figueiredo" userId="e1771b70d906f94b" providerId="Windows Live" clId="Web-{58D05219-7C7B-4B91-A7AF-DC0AF21441D4}" dt="2020-03-15T18:19:02.459" v="6" actId="20577"/>
      <pc:docMkLst>
        <pc:docMk/>
      </pc:docMkLst>
      <pc:sldChg chg="modSp">
        <pc:chgData name="Felipe Augusto Pereira de Figueiredo" userId="e1771b70d906f94b" providerId="Windows Live" clId="Web-{58D05219-7C7B-4B91-A7AF-DC0AF21441D4}" dt="2020-03-15T18:18:57.443" v="4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58D05219-7C7B-4B91-A7AF-DC0AF21441D4}" dt="2020-03-15T18:18:57.443" v="4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328F8323-A8B4-4BB5-8B29-141FF986EA24}"/>
    <pc:docChg chg="modSld">
      <pc:chgData name="Felipe Augusto Pereira de Figueiredo" userId="e1771b70d906f94b" providerId="Windows Live" clId="Web-{328F8323-A8B4-4BB5-8B29-141FF986EA24}" dt="2020-04-06T19:56:50.780" v="9" actId="20577"/>
      <pc:docMkLst>
        <pc:docMk/>
      </pc:docMkLst>
      <pc:sldChg chg="modSp">
        <pc:chgData name="Felipe Augusto Pereira de Figueiredo" userId="e1771b70d906f94b" providerId="Windows Live" clId="Web-{328F8323-A8B4-4BB5-8B29-141FF986EA24}" dt="2020-04-06T19:56:50.780" v="8" actId="20577"/>
        <pc:sldMkLst>
          <pc:docMk/>
          <pc:sldMk cId="4289465553" sldId="388"/>
        </pc:sldMkLst>
        <pc:spChg chg="mod">
          <ac:chgData name="Felipe Augusto Pereira de Figueiredo" userId="e1771b70d906f94b" providerId="Windows Live" clId="Web-{328F8323-A8B4-4BB5-8B29-141FF986EA24}" dt="2020-04-06T19:56:50.780" v="8" actId="20577"/>
          <ac:spMkLst>
            <pc:docMk/>
            <pc:sldMk cId="4289465553" sldId="38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0AF11-6A8A-4E64-94F5-26D4FBA2A01D}" type="datetimeFigureOut">
              <a:rPr lang="nl-BE" smtClean="0"/>
              <a:t>22/10/2023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B99DF-01BC-492A-8CEF-4FD88D18DD9D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59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608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noProof="0" dirty="0"/>
              <a:t>Exemplo</a:t>
            </a:r>
            <a:r>
              <a:rPr lang="pt-BR" noProof="0" dirty="0"/>
              <a:t>: </a:t>
            </a:r>
            <a:r>
              <a:rPr lang="pt-BR" dirty="0"/>
              <a:t>https://mybinder.org/v2/gh/zz4fap/t319_aprendizado_de_maquina/main?filepath=notebooks%2Fregression%2Fformatos_diferentes_da_</a:t>
            </a:r>
            <a:r>
              <a:rPr lang="pt-BR" u="none" dirty="0"/>
              <a:t>superficie_de_erro</a:t>
            </a:r>
            <a:r>
              <a:rPr lang="pt-BR" u="none" dirty="0">
                <a:solidFill>
                  <a:srgbClr val="00B0F0"/>
                </a:solidFill>
              </a:rPr>
              <a:t>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u="none" dirty="0">
              <a:solidFill>
                <a:srgbClr val="00B0F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u="none" dirty="0">
                <a:solidFill>
                  <a:srgbClr val="00B0F0"/>
                </a:solidFill>
              </a:rPr>
              <a:t>Exemplo</a:t>
            </a:r>
            <a:r>
              <a:rPr lang="pt-BR" u="none" dirty="0">
                <a:solidFill>
                  <a:srgbClr val="00B0F0"/>
                </a:solidFill>
              </a:rPr>
              <a:t>: https://colab.research.google.com/github/zz4fap/t319_aprendizado_de_maquina/blob/main/notebooks/regression/formatos_diferentes_da_superficie_de_erro.ipynb</a:t>
            </a:r>
            <a:endParaRPr lang="pt-BR" u="none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2345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noProof="0" dirty="0"/>
              <a:t>Exemplo</a:t>
            </a:r>
            <a:r>
              <a:rPr lang="pt-BR" noProof="0" dirty="0"/>
              <a:t>: </a:t>
            </a:r>
            <a:r>
              <a:rPr lang="pt-BR" dirty="0"/>
              <a:t>https://mybinder.org/v2/gh/zz4fap/t319_aprendizado_de_maquina/main?filepath=notebooks%2Fregression%2Fformatos_diferentes_da_</a:t>
            </a:r>
            <a:r>
              <a:rPr lang="pt-BR" u="none" dirty="0"/>
              <a:t>superficie_de_erro</a:t>
            </a:r>
            <a:r>
              <a:rPr lang="pt-BR" u="none" dirty="0">
                <a:solidFill>
                  <a:srgbClr val="00B0F0"/>
                </a:solidFill>
              </a:rPr>
              <a:t>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u="none" dirty="0">
              <a:solidFill>
                <a:srgbClr val="00B0F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u="none" dirty="0">
                <a:solidFill>
                  <a:srgbClr val="00B0F0"/>
                </a:solidFill>
              </a:rPr>
              <a:t>Exemplo</a:t>
            </a:r>
            <a:r>
              <a:rPr lang="pt-BR" u="none" dirty="0">
                <a:solidFill>
                  <a:srgbClr val="00B0F0"/>
                </a:solidFill>
              </a:rPr>
              <a:t>: https://colab.research.google.com/github/zz4fap/t319_aprendizado_de_maquina/blob/main/notebooks/regression/formatos_diferentes_da_superficie_de_erro.ipynb</a:t>
            </a:r>
            <a:endParaRPr lang="pt-BR" u="none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7470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noProof="0" dirty="0"/>
              <a:t>Exemplo</a:t>
            </a:r>
            <a:r>
              <a:rPr lang="pt-BR" noProof="0" dirty="0"/>
              <a:t>: </a:t>
            </a:r>
            <a:r>
              <a:rPr lang="pt-BR" dirty="0"/>
              <a:t>https://mybinder.org/v2/gh/zz4fap/t319_aprendizado_de_maquina/main?filepath=notebooks%2Fregression%2Fformatos_diferentes_da_</a:t>
            </a:r>
            <a:r>
              <a:rPr lang="pt-BR" u="none" dirty="0"/>
              <a:t>superficie_de_erro</a:t>
            </a:r>
            <a:r>
              <a:rPr lang="pt-BR" u="none" dirty="0">
                <a:solidFill>
                  <a:srgbClr val="00B0F0"/>
                </a:solidFill>
              </a:rPr>
              <a:t>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u="none" dirty="0">
              <a:solidFill>
                <a:srgbClr val="00B0F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u="none" dirty="0">
                <a:solidFill>
                  <a:srgbClr val="00B0F0"/>
                </a:solidFill>
              </a:rPr>
              <a:t>Exemplo</a:t>
            </a:r>
            <a:r>
              <a:rPr lang="pt-BR" u="none" dirty="0">
                <a:solidFill>
                  <a:srgbClr val="00B0F0"/>
                </a:solidFill>
              </a:rPr>
              <a:t>: https://colab.research.google.com/github/zz4fap/t319_aprendizado_de_maquina/blob/main/notebooks/regression/formatos_diferentes_da_superficie_de_erro.ipynb</a:t>
            </a:r>
            <a:endParaRPr lang="pt-BR" u="none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8892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22/10/2023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613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22/10/2023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95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22/10/2023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14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22/10/2023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918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22/10/2023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96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22/10/2023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521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22/10/2023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26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22/10/2023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66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22/10/2023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10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22/10/2023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600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22/10/2023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90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15A5-E95B-43EB-9AC7-9A96397448C0}" type="datetimeFigureOut">
              <a:rPr lang="nl-BE" smtClean="0"/>
              <a:t>22/10/2023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78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github/zz4fap/t319_aprendizado_de_maquina/blob/main/notebooks/regression/formatos_diferentes_da_superficie_de_erro.ipynb" TargetMode="External"/><Relationship Id="rId3" Type="http://schemas.openxmlformats.org/officeDocument/2006/relationships/image" Target="../media/image30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github/zz4fap/t319_aprendizado_de_maquina/blob/main/notebooks/regression/formatos_diferentes_da_superficie_de_erro.ipynb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github/zz4fap/t319_aprendizado_de_maquina/blob/main/notebooks/regression/formatos_diferentes_da_superficie_de_erro.ipynb" TargetMode="External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T319 - Introdução ao Aprendizado de Máquina:</a:t>
            </a:r>
            <a:br>
              <a:rPr lang="pt-BR" dirty="0"/>
            </a:br>
            <a:r>
              <a:rPr lang="pt-BR" b="1" i="1" dirty="0"/>
              <a:t>Variações do formato da superfície de erro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416977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350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09872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CFE43-F7D9-E130-2EB1-809C87CF7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C0F30D-21E1-FEB6-D8CC-F291F7C68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18178" cy="4862851"/>
          </a:xfrm>
        </p:spPr>
        <p:txBody>
          <a:bodyPr/>
          <a:lstStyle/>
          <a:p>
            <a:r>
              <a:rPr lang="pt-BR" dirty="0"/>
              <a:t>Vimos anteriormente como plotar a superfície de erro através da variação dos valores dos pesos e anotando os respectivos erros.</a:t>
            </a:r>
          </a:p>
          <a:p>
            <a:r>
              <a:rPr lang="pt-BR" dirty="0"/>
              <a:t>No exemplo que vimos, a superfície tinha o formato de tigela, com as linhas da superfície de contorno sendo círculos.</a:t>
            </a:r>
          </a:p>
          <a:p>
            <a:r>
              <a:rPr lang="pt-BR" dirty="0"/>
              <a:t>Isso indica que o erro varia igualmente para variações de todos os pesos. </a:t>
            </a:r>
          </a:p>
          <a:p>
            <a:r>
              <a:rPr lang="pt-BR" dirty="0"/>
              <a:t>Agora veremos que </a:t>
            </a:r>
            <a:r>
              <a:rPr lang="pt-BR" b="1" i="1" dirty="0"/>
              <a:t>nem toda superfície de erro tem formato de tigela</a:t>
            </a:r>
            <a:r>
              <a:rPr lang="pt-BR" dirty="0"/>
              <a:t>, em alguns casos, elas têm o formato de </a:t>
            </a:r>
            <a:r>
              <a:rPr lang="pt-BR" b="1" i="1" dirty="0">
                <a:solidFill>
                  <a:srgbClr val="7030A0"/>
                </a:solidFill>
              </a:rPr>
              <a:t>vale</a:t>
            </a:r>
            <a:r>
              <a:rPr lang="pt-BR" dirty="0">
                <a:solidFill>
                  <a:srgbClr val="7030A0"/>
                </a:solidFill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2480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811DE-25FD-B9FA-045A-8E090D1BC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 formato da superfície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807E193-D110-CC52-0F31-1BD46CAE49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59509" cy="5032375"/>
              </a:xfrm>
            </p:spPr>
            <p:txBody>
              <a:bodyPr>
                <a:normAutofit/>
              </a:bodyPr>
              <a:lstStyle/>
              <a:p>
                <a:r>
                  <a:rPr lang="pt-BR" b="1" i="1" dirty="0"/>
                  <a:t>Nem toda superfície de erro tem formato de tigela</a:t>
                </a:r>
                <a:r>
                  <a:rPr lang="pt-BR" dirty="0"/>
                  <a:t>, em alguns casos, elas têm o formato de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vale</a:t>
                </a:r>
                <a:r>
                  <a:rPr lang="pt-BR" dirty="0">
                    <a:solidFill>
                      <a:srgbClr val="7030A0"/>
                    </a:solidFill>
                  </a:rPr>
                  <a:t>.</a:t>
                </a:r>
                <a:endParaRPr lang="pt-BR" dirty="0"/>
              </a:p>
              <a:p>
                <a:r>
                  <a:rPr lang="pt-BR" dirty="0"/>
                  <a:t>Porém,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independente do formato todas continuam sendo </a:t>
                </a:r>
                <a:r>
                  <a:rPr lang="pt-BR" b="1" i="1" dirty="0">
                    <a:solidFill>
                      <a:srgbClr val="00B0F0"/>
                    </a:solidFill>
                  </a:rPr>
                  <a:t>convexas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Ou seja, continuam tendo apenas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um ponto de mínimo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Para demonstrar isso vamos supor a seguinte </a:t>
                </a:r>
                <a:r>
                  <a:rPr lang="pt-BR" b="1" i="1" dirty="0"/>
                  <a:t>função observável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noisy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b="1" i="1" dirty="0"/>
              </a:p>
              <a:p>
                <a:pPr marL="0" indent="0">
                  <a:buNone/>
                </a:pPr>
                <a:r>
                  <a:rPr lang="pt-BR" dirty="0"/>
                  <a:t>onde a </a:t>
                </a:r>
                <a:r>
                  <a:rPr lang="pt-BR" b="1" i="1" dirty="0"/>
                  <a:t>função objetivo </a:t>
                </a:r>
                <a:r>
                  <a:rPr lang="pt-BR" dirty="0"/>
                  <a:t>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807E193-D110-CC52-0F31-1BD46CAE49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59509" cy="5032375"/>
              </a:xfrm>
              <a:blipFill>
                <a:blip r:embed="rId2"/>
                <a:stretch>
                  <a:fillRect l="-1158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4323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693E4-9E01-5B59-8843-67706114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 formato da superfície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61EB544-A184-A7C3-49CD-4E4153BC33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27979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Agora, suponhamos que nós quiséssemos aproximar a </a:t>
                </a:r>
                <a:r>
                  <a:rPr lang="pt-BR" b="1" i="1" dirty="0"/>
                  <a:t>função objetivo </a:t>
                </a:r>
                <a:r>
                  <a:rPr lang="pt-BR" dirty="0"/>
                  <a:t>com a seguinte </a:t>
                </a:r>
                <a:r>
                  <a:rPr lang="pt-BR" b="1" i="1" dirty="0"/>
                  <a:t>função hipótese</a:t>
                </a:r>
                <a:endParaRPr lang="pt-B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pt-B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</m:acc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0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Substituindo a </a:t>
                </a:r>
                <a:r>
                  <a:rPr lang="pt-BR" b="1" i="1" dirty="0"/>
                  <a:t>função hipótese </a:t>
                </a:r>
                <a:r>
                  <a:rPr lang="pt-BR" dirty="0"/>
                  <a:t>na  </a:t>
                </a:r>
                <a:r>
                  <a:rPr lang="pt-BR" b="1" i="1" dirty="0"/>
                  <a:t>função de erro</a:t>
                </a:r>
                <a:r>
                  <a:rPr lang="pt-BR" dirty="0"/>
                  <a:t>, nós temos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pt-BR">
                                          <a:latin typeface="Cambria Math" panose="02040503050406030204" pitchFamily="18" charset="0"/>
                                        </a:rPr>
                                        <m:t>noisy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0" dirty="0"/>
              </a:p>
              <a:p>
                <a:r>
                  <a:rPr lang="pt-BR" dirty="0"/>
                  <a:t>Observando a função de erro, o que você acha que ocorreria caso o intervalo de variação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fosse muito maior do que 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? (ou 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ser muito maior do que 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?)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se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1000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≤2000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61EB544-A184-A7C3-49CD-4E4153BC33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27979" cy="5032375"/>
              </a:xfrm>
              <a:blipFill>
                <a:blip r:embed="rId2"/>
                <a:stretch>
                  <a:fillRect l="-995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6669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290CCB-6448-9FA2-C912-324E73A2B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 formato da superfície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BA9629E-6A1A-6041-559E-4E55579A72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49000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Caso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, então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terá uma </a:t>
                </a:r>
                <a:r>
                  <a:rPr lang="pt-BR" b="1" i="1" dirty="0"/>
                  <a:t>influência maior no erro resultante</a:t>
                </a:r>
                <a:r>
                  <a:rPr lang="pt-BR" dirty="0"/>
                  <a:t>, o que pode ser expresso de forma aproximada como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pt-BR">
                                          <a:latin typeface="Cambria Math" panose="02040503050406030204" pitchFamily="18" charset="0"/>
                                        </a:rPr>
                                        <m:t>noisy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Portanto, o erro entre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noisy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 será </a:t>
                </a:r>
                <a:r>
                  <a:rPr lang="pt-BR" b="1" i="1" dirty="0"/>
                  <a:t>dominado pelo atributo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e, portanto, pequenas variações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farão com que o erro varie rapidamente.</a:t>
                </a:r>
              </a:p>
              <a:p>
                <a:r>
                  <a:rPr lang="pt-BR" dirty="0"/>
                  <a:t>Algo similar ocorre 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/>
                  <a:t> nesse caso, o erro será </a:t>
                </a:r>
                <a:r>
                  <a:rPr lang="pt-BR" b="1" i="1" dirty="0"/>
                  <a:t>dominado pelo atributo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e, portanto, pequenas variações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farão com que o erro varie rapidamente.</a:t>
                </a:r>
              </a:p>
              <a:p>
                <a:r>
                  <a:rPr lang="pt-BR" dirty="0"/>
                  <a:t>Vamos ver como fica o formato da superfície para estes casos.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BA9629E-6A1A-6041-559E-4E55579A72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49000" cy="5032375"/>
              </a:xfrm>
              <a:blipFill>
                <a:blip r:embed="rId2"/>
                <a:stretch>
                  <a:fillRect l="-993" t="-2663" r="-17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6361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5248D-C310-39A3-0116-3C59EE07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 formato da superfície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540FB6A-F18A-27B7-CB3E-CA99DE7BF8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3"/>
                <a:ext cx="11046140" cy="256716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b="1" i="1" dirty="0"/>
                  <a:t>Primeiro caso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tem intervalo de variação maior do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Portanto,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influência</a:t>
                </a:r>
                <a:r>
                  <a:rPr lang="pt-BR" dirty="0"/>
                  <a:t> da variação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no </a:t>
                </a:r>
                <a:r>
                  <a:rPr lang="pt-BR" b="1" i="1" dirty="0"/>
                  <a:t>erro</a:t>
                </a:r>
                <a:r>
                  <a:rPr lang="pt-BR" dirty="0"/>
                  <a:t> é maior.</a:t>
                </a:r>
              </a:p>
              <a:p>
                <a:r>
                  <a:rPr lang="pt-BR" dirty="0"/>
                  <a:t>Ou seja, o erro varia mais rapidamente com variações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resultando em uma superfície com formato de </a:t>
                </a:r>
                <a:r>
                  <a:rPr lang="pt-BR" b="1" i="1" dirty="0"/>
                  <a:t>vale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 erro varia bem mais lentamente com variações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abertura do vale está no sentido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540FB6A-F18A-27B7-CB3E-CA99DE7BF8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3"/>
                <a:ext cx="11046140" cy="2567162"/>
              </a:xfrm>
              <a:blipFill>
                <a:blip r:embed="rId3"/>
                <a:stretch>
                  <a:fillRect l="-883" t="-4739" b="-37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Agrupar 13">
            <a:extLst>
              <a:ext uri="{FF2B5EF4-FFF2-40B4-BE49-F238E27FC236}">
                <a16:creationId xmlns:a16="http://schemas.microsoft.com/office/drawing/2014/main" id="{A050C19A-EE9C-31BF-45A7-0809E027E7BE}"/>
              </a:ext>
            </a:extLst>
          </p:cNvPr>
          <p:cNvGrpSpPr/>
          <p:nvPr/>
        </p:nvGrpSpPr>
        <p:grpSpPr>
          <a:xfrm>
            <a:off x="2405739" y="4354853"/>
            <a:ext cx="3452767" cy="2237332"/>
            <a:chOff x="2405739" y="4501993"/>
            <a:chExt cx="3452767" cy="2237332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73C773BF-1A7D-863F-D8F8-38CC0FBE07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1" t="1716" r="1171" b="1832"/>
            <a:stretch/>
          </p:blipFill>
          <p:spPr>
            <a:xfrm>
              <a:off x="2405739" y="4501993"/>
              <a:ext cx="3452767" cy="2237332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088C84F8-66D1-9F10-3441-B008013C0337}"/>
                </a:ext>
              </a:extLst>
            </p:cNvPr>
            <p:cNvSpPr txBox="1"/>
            <p:nvPr/>
          </p:nvSpPr>
          <p:spPr>
            <a:xfrm>
              <a:off x="2689562" y="4638828"/>
              <a:ext cx="10903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Histograma dos atributos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C3FE8959-7192-59E8-5B09-A4F757EC1C6B}"/>
              </a:ext>
            </a:extLst>
          </p:cNvPr>
          <p:cNvGrpSpPr/>
          <p:nvPr/>
        </p:nvGrpSpPr>
        <p:grpSpPr>
          <a:xfrm>
            <a:off x="6020019" y="4354853"/>
            <a:ext cx="3292552" cy="2237332"/>
            <a:chOff x="6020019" y="4501993"/>
            <a:chExt cx="3292552" cy="2237332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AB9D5B20-B253-F6C5-EAC7-EB9A75C74B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2" t="24715" r="2286" b="7657"/>
            <a:stretch/>
          </p:blipFill>
          <p:spPr>
            <a:xfrm>
              <a:off x="6020019" y="4501993"/>
              <a:ext cx="3292552" cy="2237332"/>
            </a:xfrm>
            <a:prstGeom prst="rect">
              <a:avLst/>
            </a:prstGeom>
          </p:spPr>
        </p:pic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6E9F07AD-F06D-65F6-19B8-5C593DA52619}"/>
                </a:ext>
              </a:extLst>
            </p:cNvPr>
            <p:cNvSpPr txBox="1"/>
            <p:nvPr/>
          </p:nvSpPr>
          <p:spPr>
            <a:xfrm>
              <a:off x="6809346" y="4539925"/>
              <a:ext cx="9788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Superfície de erro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17">
                <a:extLst>
                  <a:ext uri="{FF2B5EF4-FFF2-40B4-BE49-F238E27FC236}">
                    <a16:creationId xmlns:a16="http://schemas.microsoft.com/office/drawing/2014/main" id="{F617C7C9-CA88-9C02-DCB4-7D3C7A2150B0}"/>
                  </a:ext>
                </a:extLst>
              </p:cNvPr>
              <p:cNvSpPr/>
              <p:nvPr/>
            </p:nvSpPr>
            <p:spPr>
              <a:xfrm>
                <a:off x="71388" y="4953353"/>
                <a:ext cx="2262964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Atributos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=2∗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Rectangle 17">
                <a:extLst>
                  <a:ext uri="{FF2B5EF4-FFF2-40B4-BE49-F238E27FC236}">
                    <a16:creationId xmlns:a16="http://schemas.microsoft.com/office/drawing/2014/main" id="{F617C7C9-CA88-9C02-DCB4-7D3C7A2150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8" y="4953353"/>
                <a:ext cx="2262964" cy="923330"/>
              </a:xfrm>
              <a:prstGeom prst="rect">
                <a:avLst/>
              </a:prstGeom>
              <a:blipFill>
                <a:blip r:embed="rId6"/>
                <a:stretch>
                  <a:fillRect l="-2426" t="-39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EBB090E-D170-849A-6798-F8E73BFB5336}"/>
              </a:ext>
            </a:extLst>
          </p:cNvPr>
          <p:cNvGrpSpPr/>
          <p:nvPr/>
        </p:nvGrpSpPr>
        <p:grpSpPr>
          <a:xfrm>
            <a:off x="9510747" y="4354853"/>
            <a:ext cx="2373592" cy="2237332"/>
            <a:chOff x="9510747" y="4501993"/>
            <a:chExt cx="2373592" cy="2237332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3623CC85-02FD-5968-2138-836C5DEC69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9" t="4009" r="1326" b="1743"/>
            <a:stretch/>
          </p:blipFill>
          <p:spPr>
            <a:xfrm>
              <a:off x="9510747" y="4501993"/>
              <a:ext cx="2373592" cy="2237332"/>
            </a:xfrm>
            <a:prstGeom prst="rect">
              <a:avLst/>
            </a:prstGeom>
          </p:spPr>
        </p:pic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B9629EF7-9063-3BF5-FD40-9777DBD17E34}"/>
                </a:ext>
              </a:extLst>
            </p:cNvPr>
            <p:cNvSpPr txBox="1"/>
            <p:nvPr/>
          </p:nvSpPr>
          <p:spPr>
            <a:xfrm>
              <a:off x="9728690" y="4574432"/>
              <a:ext cx="10211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Superfície de contorno</a:t>
              </a:r>
            </a:p>
          </p:txBody>
        </p:sp>
      </p:grpSp>
      <p:sp>
        <p:nvSpPr>
          <p:cNvPr id="11" name="Rectangle 23">
            <a:extLst>
              <a:ext uri="{FF2B5EF4-FFF2-40B4-BE49-F238E27FC236}">
                <a16:creationId xmlns:a16="http://schemas.microsoft.com/office/drawing/2014/main" id="{3B3864F3-1D35-2978-0DB0-CE3EE99B0DC7}"/>
              </a:ext>
            </a:extLst>
          </p:cNvPr>
          <p:cNvSpPr/>
          <p:nvPr/>
        </p:nvSpPr>
        <p:spPr>
          <a:xfrm>
            <a:off x="0" y="6593886"/>
            <a:ext cx="4033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B0F0"/>
                </a:solidFill>
                <a:hlinkClick r:id="rId8"/>
              </a:rPr>
              <a:t>Exemplo: formatos_diferentes_da_superfície_de_erro.ipynb</a:t>
            </a:r>
            <a:endParaRPr lang="pt-BR" sz="1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164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5ABB7-2034-EAC6-DD3B-0736A0472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 formato da superfície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30A05AC-91DD-C141-CF4D-30AE743A05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37851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b="1" i="1" dirty="0"/>
                  <a:t>Segundo caso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tem intervalo de variação maior do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Então, a influência da variação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no erro é maior, resultando em uma superfície com formato de </a:t>
                </a:r>
                <a:r>
                  <a:rPr lang="pt-BR" b="1" i="1" dirty="0"/>
                  <a:t>vale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 erro varia bem mais lentamente com variações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abertura do vale está no sentido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30A05AC-91DD-C141-CF4D-30AE743A05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378513"/>
              </a:xfrm>
              <a:blipFill>
                <a:blip r:embed="rId3"/>
                <a:stretch>
                  <a:fillRect l="-1043" t="-56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8">
                <a:extLst>
                  <a:ext uri="{FF2B5EF4-FFF2-40B4-BE49-F238E27FC236}">
                    <a16:creationId xmlns:a16="http://schemas.microsoft.com/office/drawing/2014/main" id="{731E5B7E-D434-6429-9D4D-B9DD11E0C58C}"/>
                  </a:ext>
                </a:extLst>
              </p:cNvPr>
              <p:cNvSpPr/>
              <p:nvPr/>
            </p:nvSpPr>
            <p:spPr>
              <a:xfrm>
                <a:off x="101628" y="5004227"/>
                <a:ext cx="2378900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Atributos</a:t>
                </a:r>
                <a:endParaRPr lang="pt-B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2∗</m:t>
                      </m:r>
                      <m:r>
                        <m:rPr>
                          <m:sty m:val="p"/>
                        </m:rPr>
                        <a:rPr lang="pt-BR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ctangle 18">
                <a:extLst>
                  <a:ext uri="{FF2B5EF4-FFF2-40B4-BE49-F238E27FC236}">
                    <a16:creationId xmlns:a16="http://schemas.microsoft.com/office/drawing/2014/main" id="{731E5B7E-D434-6429-9D4D-B9DD11E0C5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8" y="5004227"/>
                <a:ext cx="2378900" cy="923330"/>
              </a:xfrm>
              <a:prstGeom prst="rect">
                <a:avLst/>
              </a:prstGeom>
              <a:blipFill>
                <a:blip r:embed="rId4"/>
                <a:stretch>
                  <a:fillRect l="-2308" t="-39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Agrupar 12">
            <a:extLst>
              <a:ext uri="{FF2B5EF4-FFF2-40B4-BE49-F238E27FC236}">
                <a16:creationId xmlns:a16="http://schemas.microsoft.com/office/drawing/2014/main" id="{5CB42033-B2A3-914F-43A5-47FAB2AD9D2D}"/>
              </a:ext>
            </a:extLst>
          </p:cNvPr>
          <p:cNvGrpSpPr/>
          <p:nvPr/>
        </p:nvGrpSpPr>
        <p:grpSpPr>
          <a:xfrm>
            <a:off x="2362768" y="4349892"/>
            <a:ext cx="3456000" cy="2232000"/>
            <a:chOff x="1931844" y="4349892"/>
            <a:chExt cx="3456000" cy="2232000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29E11E21-2B54-2515-DAF0-CB15B15AB097}"/>
                </a:ext>
              </a:extLst>
            </p:cNvPr>
            <p:cNvPicPr>
              <a:picLocks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0" t="1190" r="732" b="2024"/>
            <a:stretch/>
          </p:blipFill>
          <p:spPr>
            <a:xfrm>
              <a:off x="1931844" y="4349892"/>
              <a:ext cx="3456000" cy="2232000"/>
            </a:xfrm>
            <a:prstGeom prst="rect">
              <a:avLst/>
            </a:prstGeom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935DB1C5-10FD-3E2B-F5EE-C48C3DD751AC}"/>
                </a:ext>
              </a:extLst>
            </p:cNvPr>
            <p:cNvSpPr txBox="1"/>
            <p:nvPr/>
          </p:nvSpPr>
          <p:spPr>
            <a:xfrm>
              <a:off x="2238790" y="4435557"/>
              <a:ext cx="10903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Histograma dos atributos</a:t>
              </a: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452259F1-4D6E-35D5-FBEC-8868248E0FB3}"/>
              </a:ext>
            </a:extLst>
          </p:cNvPr>
          <p:cNvGrpSpPr/>
          <p:nvPr/>
        </p:nvGrpSpPr>
        <p:grpSpPr>
          <a:xfrm>
            <a:off x="6047844" y="4326105"/>
            <a:ext cx="3287494" cy="2242817"/>
            <a:chOff x="5469355" y="4339075"/>
            <a:chExt cx="3287494" cy="2242817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D5950912-56CB-231D-851F-521C5F2EBB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1" t="25241" r="2756" b="7736"/>
            <a:stretch/>
          </p:blipFill>
          <p:spPr>
            <a:xfrm>
              <a:off x="5469355" y="4349892"/>
              <a:ext cx="3287494" cy="2232000"/>
            </a:xfrm>
            <a:prstGeom prst="rect">
              <a:avLst/>
            </a:prstGeom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FAAF721B-AADA-1CE8-29AE-1148C26A3AFE}"/>
                </a:ext>
              </a:extLst>
            </p:cNvPr>
            <p:cNvSpPr txBox="1"/>
            <p:nvPr/>
          </p:nvSpPr>
          <p:spPr>
            <a:xfrm>
              <a:off x="6021070" y="4339075"/>
              <a:ext cx="9788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Superfície de erro</a:t>
              </a:r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59B33C3C-4B9C-B6AB-EE8A-6B6BAFD613C5}"/>
              </a:ext>
            </a:extLst>
          </p:cNvPr>
          <p:cNvGrpSpPr/>
          <p:nvPr/>
        </p:nvGrpSpPr>
        <p:grpSpPr>
          <a:xfrm>
            <a:off x="9564414" y="4339075"/>
            <a:ext cx="2368428" cy="2229847"/>
            <a:chOff x="9133490" y="4339075"/>
            <a:chExt cx="2368428" cy="2229847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2C3AF6AF-254C-919B-8F90-0DFDA47220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9" t="4046" r="1256" b="1816"/>
            <a:stretch/>
          </p:blipFill>
          <p:spPr>
            <a:xfrm>
              <a:off x="9133490" y="4339075"/>
              <a:ext cx="2368428" cy="2229847"/>
            </a:xfrm>
            <a:prstGeom prst="rect">
              <a:avLst/>
            </a:prstGeom>
          </p:spPr>
        </p:pic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493FE6F4-6A57-8696-1D5C-42AC11477028}"/>
                </a:ext>
              </a:extLst>
            </p:cNvPr>
            <p:cNvSpPr txBox="1"/>
            <p:nvPr/>
          </p:nvSpPr>
          <p:spPr>
            <a:xfrm>
              <a:off x="9400586" y="4349891"/>
              <a:ext cx="10211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Superfície de contorno</a:t>
              </a:r>
            </a:p>
          </p:txBody>
        </p:sp>
      </p:grpSp>
      <p:sp>
        <p:nvSpPr>
          <p:cNvPr id="14" name="Rectangle 23">
            <a:extLst>
              <a:ext uri="{FF2B5EF4-FFF2-40B4-BE49-F238E27FC236}">
                <a16:creationId xmlns:a16="http://schemas.microsoft.com/office/drawing/2014/main" id="{FCD78296-3535-14AE-A950-84CBDBE2061F}"/>
              </a:ext>
            </a:extLst>
          </p:cNvPr>
          <p:cNvSpPr/>
          <p:nvPr/>
        </p:nvSpPr>
        <p:spPr>
          <a:xfrm>
            <a:off x="0" y="6593886"/>
            <a:ext cx="4033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B0F0"/>
                </a:solidFill>
                <a:hlinkClick r:id="rId8"/>
              </a:rPr>
              <a:t>Exemplo: formatos_diferentes_da_superfície_de_erro.ipynb</a:t>
            </a:r>
            <a:endParaRPr lang="pt-BR" sz="1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407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1EEA5-6CD5-7969-9CC0-3FC9C3AB1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 formato da superfície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3BCD840-F7C4-1F2F-A64E-BF572881EB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27979" cy="210524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b="1" i="1" dirty="0"/>
                  <a:t>Terceiro caso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têm intervalos semelhantes.</a:t>
                </a:r>
              </a:p>
              <a:p>
                <a:r>
                  <a:rPr lang="pt-BR" dirty="0"/>
                  <a:t>Portanto, a variação tanto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quanto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tem influência semelhante na variação do erro, resultando em uma superfície com formato de </a:t>
                </a:r>
                <a:r>
                  <a:rPr lang="pt-BR" b="1" i="1" dirty="0"/>
                  <a:t>tigela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 erro varia de forma similar com variações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ou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3BCD840-F7C4-1F2F-A64E-BF572881EB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27979" cy="2105244"/>
              </a:xfrm>
              <a:blipFill>
                <a:blip r:embed="rId3"/>
                <a:stretch>
                  <a:fillRect l="-939" t="-6358" r="-994" b="-60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9">
                <a:extLst>
                  <a:ext uri="{FF2B5EF4-FFF2-40B4-BE49-F238E27FC236}">
                    <a16:creationId xmlns:a16="http://schemas.microsoft.com/office/drawing/2014/main" id="{8E916363-496B-6BBA-9844-47878763A8BB}"/>
                  </a:ext>
                </a:extLst>
              </p:cNvPr>
              <p:cNvSpPr/>
              <p:nvPr/>
            </p:nvSpPr>
            <p:spPr>
              <a:xfrm>
                <a:off x="130923" y="5007308"/>
                <a:ext cx="2372994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Atributos</a:t>
                </a:r>
                <a:endParaRPr lang="pt-B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=2∗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2∗</m:t>
                      </m:r>
                      <m:r>
                        <m:rPr>
                          <m:sty m:val="p"/>
                        </m:rPr>
                        <a:rPr lang="pt-BR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ctangle 19">
                <a:extLst>
                  <a:ext uri="{FF2B5EF4-FFF2-40B4-BE49-F238E27FC236}">
                    <a16:creationId xmlns:a16="http://schemas.microsoft.com/office/drawing/2014/main" id="{8E916363-496B-6BBA-9844-47878763A8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23" y="5007308"/>
                <a:ext cx="2372994" cy="923330"/>
              </a:xfrm>
              <a:prstGeom prst="rect">
                <a:avLst/>
              </a:prstGeom>
              <a:blipFill>
                <a:blip r:embed="rId4"/>
                <a:stretch>
                  <a:fillRect l="-2051" t="-32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13B04BBD-D19E-D695-AA3E-82514557368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" t="2076" r="733" b="2473"/>
          <a:stretch/>
        </p:blipFill>
        <p:spPr>
          <a:xfrm>
            <a:off x="2372994" y="4356131"/>
            <a:ext cx="3543109" cy="2232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D3C37D7-0840-EEA0-73FB-6FC85C292BE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3" t="25135" r="2466" b="7712"/>
          <a:stretch/>
        </p:blipFill>
        <p:spPr>
          <a:xfrm>
            <a:off x="6152738" y="4349891"/>
            <a:ext cx="3298709" cy="223816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5BBE3D6-5962-EF41-56DD-5B0DA520C59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8" t="4072" r="1289" b="1546"/>
          <a:stretch/>
        </p:blipFill>
        <p:spPr>
          <a:xfrm>
            <a:off x="9688083" y="4349966"/>
            <a:ext cx="2372994" cy="223816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7708672-B388-999F-0EDF-34301C508804}"/>
              </a:ext>
            </a:extLst>
          </p:cNvPr>
          <p:cNvSpPr txBox="1"/>
          <p:nvPr/>
        </p:nvSpPr>
        <p:spPr>
          <a:xfrm>
            <a:off x="2740552" y="4447381"/>
            <a:ext cx="1090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Histograma dos atributos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D2E74F4-C4C2-B709-DEEB-98A698C50738}"/>
              </a:ext>
            </a:extLst>
          </p:cNvPr>
          <p:cNvSpPr txBox="1"/>
          <p:nvPr/>
        </p:nvSpPr>
        <p:spPr>
          <a:xfrm>
            <a:off x="6823273" y="4447381"/>
            <a:ext cx="978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Superfície de erro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5D6B49D-8191-5738-505F-D0D3F28C54E6}"/>
              </a:ext>
            </a:extLst>
          </p:cNvPr>
          <p:cNvSpPr txBox="1"/>
          <p:nvPr/>
        </p:nvSpPr>
        <p:spPr>
          <a:xfrm>
            <a:off x="9992882" y="4437586"/>
            <a:ext cx="1021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Superfície de contorno</a:t>
            </a:r>
          </a:p>
        </p:txBody>
      </p:sp>
      <p:sp>
        <p:nvSpPr>
          <p:cNvPr id="11" name="Rectangle 23">
            <a:extLst>
              <a:ext uri="{FF2B5EF4-FFF2-40B4-BE49-F238E27FC236}">
                <a16:creationId xmlns:a16="http://schemas.microsoft.com/office/drawing/2014/main" id="{84BD6A6B-9C72-1133-CA46-67C7ED73D304}"/>
              </a:ext>
            </a:extLst>
          </p:cNvPr>
          <p:cNvSpPr/>
          <p:nvPr/>
        </p:nvSpPr>
        <p:spPr>
          <a:xfrm>
            <a:off x="0" y="6593886"/>
            <a:ext cx="4033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B0F0"/>
                </a:solidFill>
                <a:hlinkClick r:id="rId8"/>
              </a:rPr>
              <a:t>Exemplo: formatos_diferentes_da_superfície_de_erro.ipynb</a:t>
            </a:r>
            <a:endParaRPr lang="pt-BR" sz="1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945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C5912-41F7-3B0D-45DF-A635AC253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 formato da superfície de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EAE42E-6F6B-B5D1-B3C0-A5A6F1981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59274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Nós veremos em breve que superfícies com formato de vale têm uma influência negativa na convergência do algoritmo de otimização iterativo que iremos utilizar.</a:t>
            </a:r>
          </a:p>
          <a:p>
            <a:r>
              <a:rPr lang="pt-BR" dirty="0"/>
              <a:t>Essas superfícies fazem com que a convergência seja lenta, levando muito tempo para que encontremos o melhor modelo.</a:t>
            </a:r>
          </a:p>
          <a:p>
            <a:r>
              <a:rPr lang="pt-BR" dirty="0"/>
              <a:t>A convergência se torna lenta devido à inclinação da superfície ser diferente nas direções dos pesos.</a:t>
            </a:r>
          </a:p>
          <a:p>
            <a:r>
              <a:rPr lang="pt-BR" dirty="0"/>
              <a:t>Em uma das direções a inclinação é grande, mas em outra ela é praticamente nula.</a:t>
            </a:r>
          </a:p>
          <a:p>
            <a:r>
              <a:rPr lang="pt-BR" dirty="0"/>
              <a:t>Veremos também que o melhor formato para a superfície de erro é o de uma tigela, pois sua inclinação é grande e similar em todas as direções, fazendo com que a convergência seja rápida.</a:t>
            </a:r>
          </a:p>
        </p:txBody>
      </p:sp>
    </p:spTree>
    <p:extLst>
      <p:ext uri="{BB962C8B-B14F-4D97-AF65-F5344CB8AC3E}">
        <p14:creationId xmlns:p14="http://schemas.microsoft.com/office/powerpoint/2010/main" val="2525485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20377</TotalTime>
  <Words>1124</Words>
  <Application>Microsoft Office PowerPoint</Application>
  <PresentationFormat>Widescreen</PresentationFormat>
  <Paragraphs>85</Paragraphs>
  <Slides>10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Wingdings</vt:lpstr>
      <vt:lpstr>Office Theme</vt:lpstr>
      <vt:lpstr>T319 - Introdução ao Aprendizado de Máquina: Variações do formato da superfície de erro</vt:lpstr>
      <vt:lpstr>Recapitulando</vt:lpstr>
      <vt:lpstr>Variações do formato da superfície de erro</vt:lpstr>
      <vt:lpstr>Variações do formato da superfície de erro</vt:lpstr>
      <vt:lpstr>Variações do formato da superfície de erro</vt:lpstr>
      <vt:lpstr>Variações do formato da superfície de erro</vt:lpstr>
      <vt:lpstr>Variações do formato da superfície de erro</vt:lpstr>
      <vt:lpstr>Variações do formato da superfície de erro</vt:lpstr>
      <vt:lpstr>Variações do formato da superfície de erro</vt:lpstr>
      <vt:lpstr>Apresentação do PowerPoint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Augusto Pereira de Figueiredo (UGent-imec)</dc:creator>
  <cp:lastModifiedBy>Felipe Augusto Pereira de Figueiredo</cp:lastModifiedBy>
  <cp:revision>2286</cp:revision>
  <dcterms:created xsi:type="dcterms:W3CDTF">2020-02-17T11:18:32Z</dcterms:created>
  <dcterms:modified xsi:type="dcterms:W3CDTF">2023-10-22T15:05:07Z</dcterms:modified>
</cp:coreProperties>
</file>