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FD0D-B3AE-49C2-AF98-7FCA0C81DE07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55387-56A5-4B71-90B4-839FC77160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0852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FD0D-B3AE-49C2-AF98-7FCA0C81DE07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55387-56A5-4B71-90B4-839FC77160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965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FD0D-B3AE-49C2-AF98-7FCA0C81DE07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55387-56A5-4B71-90B4-839FC77160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51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FD0D-B3AE-49C2-AF98-7FCA0C81DE07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55387-56A5-4B71-90B4-839FC77160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045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FD0D-B3AE-49C2-AF98-7FCA0C81DE07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55387-56A5-4B71-90B4-839FC77160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8507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FD0D-B3AE-49C2-AF98-7FCA0C81DE07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55387-56A5-4B71-90B4-839FC77160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2726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FD0D-B3AE-49C2-AF98-7FCA0C81DE07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55387-56A5-4B71-90B4-839FC77160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0848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FD0D-B3AE-49C2-AF98-7FCA0C81DE07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55387-56A5-4B71-90B4-839FC77160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6309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FD0D-B3AE-49C2-AF98-7FCA0C81DE07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55387-56A5-4B71-90B4-839FC77160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111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FD0D-B3AE-49C2-AF98-7FCA0C81DE07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55387-56A5-4B71-90B4-839FC77160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370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FD0D-B3AE-49C2-AF98-7FCA0C81DE07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55387-56A5-4B71-90B4-839FC77160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3494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7FD0D-B3AE-49C2-AF98-7FCA0C81DE07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55387-56A5-4B71-90B4-839FC77160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8734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Mudança dos pesos com a padronização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9607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190954"/>
            <a:ext cx="10515600" cy="1028246"/>
          </a:xfrm>
        </p:spPr>
        <p:txBody>
          <a:bodyPr/>
          <a:lstStyle/>
          <a:p>
            <a:r>
              <a:rPr lang="pt-BR" dirty="0"/>
              <a:t>Mudança dos pesos com a padronização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05457" cy="5032375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pt-BR" dirty="0"/>
                  <a:t>Considerando a seguinte função hipótese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dirty="0"/>
                  <a:t>Se padronizarmos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teremos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Isolando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temos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Substituindo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na função hipótese, tem-se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pt-BR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Como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tem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, então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Podemos reescrever a equação acima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pt-BR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</a:t>
                </a:r>
                <a:r>
                  <a:rPr lang="pt-BR" dirty="0"/>
                  <a:t>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pt-BR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05457" cy="5032375"/>
              </a:xfrm>
              <a:blipFill rotWithShape="0">
                <a:blip r:embed="rId2"/>
                <a:stretch>
                  <a:fillRect l="-831" t="-27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80593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17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Tema do Office</vt:lpstr>
      <vt:lpstr>Mudança dos pesos com a padronização</vt:lpstr>
      <vt:lpstr>Mudança dos pesos com a padronização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Augusto Pereira de Figueiredo</dc:creator>
  <cp:lastModifiedBy>Felipe Augusto Pereira de Figueiredo</cp:lastModifiedBy>
  <cp:revision>5</cp:revision>
  <dcterms:created xsi:type="dcterms:W3CDTF">2022-11-12T00:53:37Z</dcterms:created>
  <dcterms:modified xsi:type="dcterms:W3CDTF">2023-05-19T18:49:34Z</dcterms:modified>
</cp:coreProperties>
</file>