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19" r:id="rId24"/>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09" autoAdjust="0"/>
  </p:normalViewPr>
  <p:slideViewPr>
    <p:cSldViewPr snapToGrid="0">
      <p:cViewPr varScale="1">
        <p:scale>
          <a:sx n="99" d="100"/>
          <a:sy n="99" d="100"/>
        </p:scale>
        <p:origin x="9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23/11/2023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23/11/2023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23/11/2023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23/11/2023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23/11/2023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23/11/2023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23/11/2023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execução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160 ms.</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321035" y="5705965"/>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935470" y="5297865"/>
            <a:ext cx="451206" cy="40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como conjunto de treinamento e 1 como conjunto de validação.</a:t>
                </a:r>
              </a:p>
              <a:p>
                <a:r>
                  <a:rPr lang="pt-BR" dirty="0"/>
                  <a:t>Tempo médio para execução com N = 100 exemplos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 s.</a:t>
                </a:r>
              </a:p>
              <a:p>
                <a:r>
                  <a:rPr lang="pt-BR" dirty="0"/>
                  <a:t>Os gráficos mostram a média e o desvio padrão do EQM de validação para as 10 etapas de treinamento.</a:t>
                </a:r>
              </a:p>
              <a:p>
                <a:r>
                  <a:rPr lang="pt-BR" dirty="0"/>
                  <a:t>Média e desvio padrão do EQM aumentam com </a:t>
                </a:r>
                <a:r>
                  <a:rPr lang="pt-BR"/>
                  <a:t>o grau do </a:t>
                </a:r>
                <a:r>
                  <a:rPr lang="pt-BR" dirty="0"/>
                  <a:t>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mc:Choice>
        <mc:Fallback>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6501952" y="1797050"/>
                <a:ext cx="5613848" cy="5060950"/>
              </a:xfrm>
              <a:blipFill>
                <a:blip r:embed="rId3"/>
                <a:stretch>
                  <a:fillRect l="-1737" t="-3373" r="-1954"/>
                </a:stretch>
              </a:blipFill>
            </p:spPr>
            <p:txBody>
              <a:bodyPr/>
              <a:lstStyle/>
              <a:p>
                <a:r>
                  <a:rPr lang="pt-BR">
                    <a:noFill/>
                  </a:rPr>
                  <a:t> </a:t>
                </a:r>
              </a:p>
            </p:txBody>
          </p:sp>
        </mc:Fallback>
      </mc:AlternateContent>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 </a:t>
            </a:r>
            <a:r>
              <a:rPr lang="pt-BR" sz="2800" b="1" i="1" dirty="0"/>
              <a:t>variância 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modelo gerador.</a:t>
            </a:r>
          </a:p>
          <a:p>
            <a:r>
              <a:rPr lang="pt-BR" sz="2800" dirty="0"/>
              <a:t>Modelos muito flexíveis (mais do que </a:t>
            </a:r>
            <a:r>
              <a:rPr lang="pt-BR" dirty="0"/>
              <a:t>o</a:t>
            </a:r>
            <a:r>
              <a:rPr lang="pt-BR" sz="2800" dirty="0"/>
              <a:t> necessário) apresentam variância do erro de treinamento muito baixa e variância do erro de validação muito alta, indicando </a:t>
            </a:r>
            <a:r>
              <a:rPr lang="pt-BR" sz="2800" b="1" i="1" dirty="0">
                <a:solidFill>
                  <a:srgbClr val="7030A0"/>
                </a:solidFill>
              </a:rPr>
              <a:t>sobreajuste</a:t>
            </a:r>
            <a:r>
              <a:rPr lang="pt-BR" sz="2800" dirty="0"/>
              <a:t>.</a:t>
            </a:r>
          </a:p>
          <a:p>
            <a:r>
              <a:rPr lang="pt-BR" sz="2800" dirty="0"/>
              <a:t>Modelos pouco flexíveis (menos do que o necessário) têm ambas as variâncias dos erros altas, indicando </a:t>
            </a:r>
            <a:r>
              <a:rPr lang="pt-BR" sz="2800" b="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média dos erros e desvio padrão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14803</TotalTime>
  <Words>4628</Words>
  <Application>Microsoft Office PowerPoint</Application>
  <PresentationFormat>Widescreen</PresentationFormat>
  <Paragraphs>319</Paragraphs>
  <Slides>23</Slides>
  <Notes>15</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2110</cp:revision>
  <dcterms:created xsi:type="dcterms:W3CDTF">2020-02-17T11:18:32Z</dcterms:created>
  <dcterms:modified xsi:type="dcterms:W3CDTF">2023-11-23T18:23:22Z</dcterms:modified>
</cp:coreProperties>
</file>