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889" autoAdjust="0"/>
  </p:normalViewPr>
  <p:slideViewPr>
    <p:cSldViewPr snapToGrid="0">
      <p:cViewPr varScale="1">
        <p:scale>
          <a:sx n="102" d="100"/>
          <a:sy n="102" d="100"/>
        </p:scale>
        <p:origin x="8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28/09/2023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28/09/2023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28/09/2023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28/09/2023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28/09/2023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28/09/2023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aposta </a:t>
                </a:r>
                <a:r>
                  <a:rPr lang="pt-BR" b="1" i="1" dirty="0">
                    <a:solidFill>
                      <a:srgbClr val="7030A0"/>
                    </a:solidFill>
                  </a:rPr>
                  <a:t>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600"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a:t>
                </a:r>
                <a:r>
                  <a:rPr lang="pt-BR" b="1" i="1"/>
                  <a:t>de erro</a:t>
                </a:r>
                <a:r>
                  <a:rPr lang="pt-BR"/>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hipótese,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bias)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dirty="0"/>
                  <a:t>Esse cálculo pode ser diretamente estendido 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89575"/>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tenha um tamanho apropriado</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r="-715"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mínimo </a:t>
                </a:r>
                <a:r>
                  <a:rPr lang="pt-BR" b="1" i="1" dirty="0"/>
                  <a:t>sem nunca convergir</a:t>
                </a:r>
                <a:r>
                  <a:rPr lang="pt-BR" dirty="0"/>
                  <a:t>. </a:t>
                </a:r>
              </a:p>
              <a:p>
                <a:r>
                  <a:rPr lang="pt-BR" dirty="0"/>
                  <a:t>Entretanto, é mais rápido e usa menos CPU e memória do que o GDB.</a:t>
                </a:r>
              </a:p>
            </p:txBody>
          </p:sp>
        </mc:Choice>
        <mc:Fallback>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21296</TotalTime>
  <Words>8695</Words>
  <Application>Microsoft Office PowerPoint</Application>
  <PresentationFormat>Widescreen</PresentationFormat>
  <Paragraphs>657</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2389</cp:revision>
  <dcterms:created xsi:type="dcterms:W3CDTF">2020-02-17T11:18:32Z</dcterms:created>
  <dcterms:modified xsi:type="dcterms:W3CDTF">2023-09-28T16:27:08Z</dcterms:modified>
</cp:coreProperties>
</file>