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12" r:id="rId20"/>
    <p:sldId id="504" r:id="rId21"/>
    <p:sldId id="505" r:id="rId22"/>
    <p:sldId id="508" r:id="rId23"/>
    <p:sldId id="510" r:id="rId24"/>
    <p:sldId id="511" r:id="rId25"/>
    <p:sldId id="482" r:id="rId26"/>
    <p:sldId id="317" r:id="rId27"/>
    <p:sldId id="332" r:id="rId28"/>
    <p:sldId id="299" r:id="rId29"/>
    <p:sldId id="285" r:id="rId30"/>
    <p:sldId id="415" r:id="rId31"/>
    <p:sldId id="283" r:id="rId32"/>
    <p:sldId id="274" r:id="rId33"/>
    <p:sldId id="278" r:id="rId34"/>
    <p:sldId id="292" r:id="rId35"/>
    <p:sldId id="498" r:id="rId36"/>
    <p:sldId id="295" r:id="rId37"/>
    <p:sldId id="396" r:id="rId38"/>
    <p:sldId id="484" r:id="rId39"/>
    <p:sldId id="421" r:id="rId40"/>
    <p:sldId id="423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2680" autoAdjust="0"/>
  </p:normalViewPr>
  <p:slideViewPr>
    <p:cSldViewPr snapToGrid="0">
      <p:cViewPr varScale="1">
        <p:scale>
          <a:sx n="68" d="100"/>
          <a:sy n="68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=""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=""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=""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=""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=""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=""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=""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=""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=""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=""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=""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=""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=""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=""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=""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Essa é a técnica mais simples, mas, precisamos encontrar os hiperparâmetros que dão a taxa ideal de redução do passo de aprendizagem.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981" t="-1937" r="-1091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67499" y="4295274"/>
            <a:ext cx="692151" cy="589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</a:t>
                </a:r>
                <a:r>
                  <a:rPr lang="pt-BR" dirty="0" smtClean="0"/>
                  <a:t>consideradas </a:t>
                </a:r>
                <a:r>
                  <a:rPr lang="pt-BR" dirty="0"/>
                  <a:t>no cálculo da média.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 rotWithShape="0">
                <a:blip r:embed="rId2"/>
                <a:stretch>
                  <a:fillRect l="-10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aprendizado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 smtClean="0">
                    <a:solidFill>
                      <a:srgbClr val="00B050"/>
                    </a:solidFill>
                  </a:rPr>
                  <a:t>passos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 rotWithShape="0"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=""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=""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=""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=""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=""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=""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=""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=""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=""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=""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=""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=""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=""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=""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=""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=""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=""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=""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=""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=""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=""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=""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=""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=""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=""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=""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=""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=""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=""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=""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=""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=""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=""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=""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=""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=""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=""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=""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=""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=""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=""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=""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=""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=""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=""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19637</TotalTime>
  <Words>4114</Words>
  <Application>Microsoft Office PowerPoint</Application>
  <PresentationFormat>Widescreen</PresentationFormat>
  <Paragraphs>355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2354</cp:revision>
  <dcterms:created xsi:type="dcterms:W3CDTF">2020-02-17T11:18:32Z</dcterms:created>
  <dcterms:modified xsi:type="dcterms:W3CDTF">2023-10-12T01:17:14Z</dcterms:modified>
</cp:coreProperties>
</file>