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</a:t>
            </a:r>
            <a:r>
              <a:rPr lang="pt-BR" dirty="0" smtClean="0"/>
              <a:t>exercem </a:t>
            </a:r>
            <a:r>
              <a:rPr lang="pt-BR" dirty="0" smtClean="0"/>
              <a:t>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5/06/2021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mybinder.org/v2/gh/zz4fap/t319_aprendizado_de_maquina/main?filepath=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polynomial_regressi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5"/>
            <a:ext cx="10515600" cy="1325563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339532"/>
            <a:ext cx="11179630" cy="250613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erros </a:t>
            </a:r>
            <a:r>
              <a:rPr lang="pt-BR" dirty="0" smtClean="0"/>
              <a:t>grandes quando </a:t>
            </a:r>
            <a:r>
              <a:rPr lang="pt-BR" dirty="0"/>
              <a:t>forem apresentados a </a:t>
            </a:r>
            <a:r>
              <a:rPr lang="pt-BR" dirty="0" smtClean="0"/>
              <a:t>exemplos de validação.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80728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77637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77637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123734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032375"/>
          </a:xfrm>
        </p:spPr>
        <p:txBody>
          <a:bodyPr>
            <a:normAutofit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verdadeiro</a:t>
            </a:r>
            <a:r>
              <a:rPr lang="pt-BR" dirty="0"/>
              <a:t>. Isto pode ocorrer devido ao baixo grau de complexidade do modelo ou por problemas de convergência durante o treinamento.</a:t>
            </a:r>
          </a:p>
          <a:p>
            <a:pPr lvl="1"/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aumentar a </a:t>
            </a:r>
            <a:r>
              <a:rPr lang="pt-BR" dirty="0" smtClean="0"/>
              <a:t>flexibilidade do </a:t>
            </a:r>
            <a:r>
              <a:rPr lang="pt-BR" dirty="0"/>
              <a:t>modelo,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=""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=""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=""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estabilização 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usem 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913681"/>
            <a:ext cx="467532" cy="3363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  <a:blipFill rotWithShape="0">
                <a:blip r:embed="rId3"/>
                <a:stretch>
                  <a:fillRect l="-597" t="-2545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 semelhante,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r="-1193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Dados 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gradientes </a:t>
                </a:r>
                <a:r>
                  <a:rPr lang="pt-BR" dirty="0" smtClean="0"/>
                  <a:t>para o gradiente descendente, escalonamento) </a:t>
                </a:r>
                <a:r>
                  <a:rPr lang="pt-BR" dirty="0"/>
                  <a:t>são facilmente estendidos para </a:t>
                </a:r>
                <a:r>
                  <a:rPr lang="pt-BR" dirty="0" smtClean="0"/>
                  <a:t>funções hipótese polinomiais.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  <a:blipFill rotWithShape="0">
                <a:blip r:embed="rId2"/>
                <a:stretch>
                  <a:fillRect l="-876" t="-2421" r="-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dirty="0" smtClean="0"/>
                  <a:t>mapeamento verdadeiro: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se não soubéssemos a ordem por trás do modelo gerador, qual ordem deveríamos utilizar?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  <a:blipFill rotWithShape="0">
                <a:blip r:embed="rId2"/>
                <a:stretch>
                  <a:fillRect l="-1704" t="-2057" r="-1278" b="-2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4122126"/>
            <a:ext cx="11353800" cy="256539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3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3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3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24556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30492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28617" y="1870791"/>
            <a:ext cx="1549373" cy="45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2416" y="975278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6954" y="9628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19298</TotalTime>
  <Words>2027</Words>
  <Application>Microsoft Office PowerPoint</Application>
  <PresentationFormat>Widescreen</PresentationFormat>
  <Paragraphs>187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2219</cp:revision>
  <dcterms:created xsi:type="dcterms:W3CDTF">2020-02-17T11:18:32Z</dcterms:created>
  <dcterms:modified xsi:type="dcterms:W3CDTF">2021-06-06T01:55:24Z</dcterms:modified>
</cp:coreProperties>
</file>