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42" r:id="rId13"/>
    <p:sldId id="525" r:id="rId14"/>
    <p:sldId id="471" r:id="rId15"/>
    <p:sldId id="526" r:id="rId16"/>
    <p:sldId id="527" r:id="rId17"/>
    <p:sldId id="528" r:id="rId18"/>
    <p:sldId id="529" r:id="rId19"/>
    <p:sldId id="472" r:id="rId20"/>
    <p:sldId id="534" r:id="rId21"/>
    <p:sldId id="536" r:id="rId22"/>
    <p:sldId id="535" r:id="rId23"/>
    <p:sldId id="532" r:id="rId24"/>
    <p:sldId id="533" r:id="rId25"/>
    <p:sldId id="441" r:id="rId26"/>
    <p:sldId id="317" r:id="rId27"/>
    <p:sldId id="256" r:id="rId28"/>
    <p:sldId id="538" r:id="rId29"/>
    <p:sldId id="541" r:id="rId30"/>
    <p:sldId id="539" r:id="rId31"/>
    <p:sldId id="332" r:id="rId32"/>
    <p:sldId id="522" r:id="rId33"/>
    <p:sldId id="475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049686"/>
            <a:ext cx="11630345" cy="292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00B050"/>
                </a:solidFill>
              </a:rPr>
              <a:t>mapeamentos lineares </a:t>
            </a:r>
            <a:r>
              <a:rPr lang="pt-BR" sz="4000" dirty="0"/>
              <a:t>entre os atributos e o valor esperado, mas </a:t>
            </a:r>
            <a:r>
              <a:rPr lang="pt-BR" sz="4000" b="1" i="1" dirty="0">
                <a:solidFill>
                  <a:srgbClr val="7030A0"/>
                </a:solidFill>
              </a:rPr>
              <a:t>e se os mapeamentos forem não lineares</a:t>
            </a:r>
            <a:r>
              <a:rPr lang="pt-BR" sz="4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qualquer tipo de mapeamento (linear ou não linear) </a:t>
                </a:r>
                <a:r>
                  <a:rPr lang="pt-BR" dirty="0"/>
                  <a:t>com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(ou ordem)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55658" y="5301465"/>
            <a:ext cx="1232899" cy="513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6185042" y="6581000"/>
            <a:ext cx="6006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* O grau é o maior valor resultante da soma dos expoentes dos atributos de um monômio.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grau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(qualquer tipo) altera os valores dos </a:t>
                </a:r>
                <a:r>
                  <a:rPr lang="pt-BR"/>
                  <a:t>pesos originais.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escala dos atributos é alterada, para que o modelo ainda prediga os mesmos valores de saída (i.e., rótulos), os pesos precisam ter seus valores alterados (ver anexo I).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2663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21266</TotalTime>
  <Words>5858</Words>
  <Application>Microsoft Office PowerPoint</Application>
  <PresentationFormat>Widescreen</PresentationFormat>
  <Paragraphs>362</Paragraphs>
  <Slides>33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2440</cp:revision>
  <dcterms:created xsi:type="dcterms:W3CDTF">2020-02-17T11:18:32Z</dcterms:created>
  <dcterms:modified xsi:type="dcterms:W3CDTF">2023-11-02T23:29:26Z</dcterms:modified>
</cp:coreProperties>
</file>