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5583" autoAdjust="0"/>
  </p:normalViewPr>
  <p:slideViewPr>
    <p:cSldViewPr snapToGrid="0">
      <p:cViewPr varScale="1">
        <p:scale>
          <a:sx n="56" d="100"/>
          <a:sy n="56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dirty="0" smtClean="0"/>
              <a:t>o</a:t>
            </a:r>
            <a:r>
              <a:rPr lang="pt-BR" baseline="0" dirty="0" smtClean="0"/>
              <a:t> sentido e a </a:t>
            </a:r>
            <a:r>
              <a:rPr lang="pt-BR" dirty="0" smtClean="0"/>
              <a:t>direção são determinados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16/05/2021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e sentido </a:t>
                </a:r>
                <a:r>
                  <a:rPr lang="pt-BR" sz="1800" dirty="0"/>
                  <a:t>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e 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sz="3200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sz="3200" b="1" dirty="0" smtClean="0">
                <a:solidFill>
                  <a:srgbClr val="FF0000"/>
                </a:solidFill>
              </a:rPr>
              <a:t>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r>
                  <a:rPr lang="pt-BR" dirty="0" smtClean="0"/>
                  <a:t>Vimos as três versões do gradiente </a:t>
                </a:r>
                <a:r>
                  <a:rPr lang="pt-BR" dirty="0" smtClean="0"/>
                  <a:t>descendente e as </a:t>
                </a:r>
                <a:r>
                  <a:rPr lang="pt-BR" dirty="0" smtClean="0"/>
                  <a:t>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Conforme nós já aprendemos, enquanto o </a:t>
                </a:r>
                <a:r>
                  <a:rPr lang="pt-BR" b="1" i="1" dirty="0" smtClean="0"/>
                  <a:t>sentido</a:t>
                </a:r>
                <a:r>
                  <a:rPr lang="pt-BR" dirty="0" smtClean="0"/>
                  <a:t> e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</a:t>
                </a:r>
                <a:r>
                  <a:rPr lang="pt-BR" dirty="0" smtClean="0"/>
                  <a:t>são determinados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 e sentido.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importante</a:t>
                </a:r>
                <a:r>
                  <a:rPr lang="pt-BR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</a:t>
                </a:r>
                <a:r>
                  <a:rPr lang="pt-BR" dirty="0"/>
                  <a:t>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2445" r="-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bem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</a:t>
                </a:r>
                <a:endParaRPr lang="pt-BR" sz="1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</a:t>
                </a:r>
                <a:r>
                  <a:rPr lang="pt-BR" dirty="0" smtClean="0"/>
                  <a:t>demorada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</a:t>
                </a:r>
                <a:r>
                  <a:rPr lang="pt-BR" dirty="0" smtClean="0"/>
                  <a:t>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  <a:endParaRPr lang="pt-BR" dirty="0" smtClean="0"/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(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/>
                  <a:t>contorno)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é 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</a:t>
                </a:r>
                <a:r>
                  <a:rPr lang="pt-BR" dirty="0"/>
                  <a:t>converge rapidamente </a:t>
                </a:r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treinamento. 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</a:t>
                </a:r>
                <a:r>
                  <a:rPr lang="pt-BR" dirty="0"/>
                  <a:t>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modelo além disso, pode ter passos diferentes para cada peso do modelo e os atualiza independentemente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  <a:blipFill rotWithShape="0">
                <a:blip r:embed="rId3"/>
                <a:stretch>
                  <a:fillRect l="-1159" t="-2900" r="-1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atual (pode-se </a:t>
                </a:r>
                <a:r>
                  <a:rPr lang="pt-BR" dirty="0" smtClean="0"/>
                  <a:t>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985" t="-2520" r="-1095" b="-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18235</TotalTime>
  <Words>2270</Words>
  <Application>Microsoft Office PowerPoint</Application>
  <PresentationFormat>Widescreen</PresentationFormat>
  <Paragraphs>226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2196</cp:revision>
  <dcterms:created xsi:type="dcterms:W3CDTF">2020-02-17T11:18:32Z</dcterms:created>
  <dcterms:modified xsi:type="dcterms:W3CDTF">2021-05-17T01:05:55Z</dcterms:modified>
</cp:coreProperties>
</file>