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</a:t>
            </a:r>
            <a:r>
              <a:rPr lang="pt-BR" dirty="0" smtClean="0"/>
              <a:t>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https://colab.research.google.com/github/zz4fap/t319_aprendizado_de_maquina/blob/main/notebooks/regression/linear_regression_selecting_the_learning_rate.ipynb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</a:t>
            </a:r>
            <a:r>
              <a:rPr lang="pt-BR" dirty="0" smtClean="0"/>
              <a:t>até convergir</a:t>
            </a:r>
            <a:r>
              <a:rPr lang="pt-BR" dirty="0"/>
              <a:t>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</a:t>
            </a:r>
            <a:r>
              <a:rPr lang="pt-BR" dirty="0" smtClean="0"/>
              <a:t>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https://colab.research.google.com/github/zz4fap/t319_aprendizado_de_maquina/blob/main/notebooks/regression/gd_versions/stocastic_gradient_descent_with_learning_schedule_and_with_figures.ipynb</a:t>
            </a:r>
            <a:endParaRPr lang="pt-BR" dirty="0" smtClean="0"/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29/04/2022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hyperlink" Target="https://colab.research.google.com/github/zz4fap/t319_aprendizado_de_maquina/blob/main/notebooks/regression/linear_regression_selecting_the_learning_rate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que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pPr lvl="1"/>
                <a:r>
                  <a:rPr lang="pt-BR" dirty="0" smtClean="0"/>
                  <a:t>Gradiente </a:t>
                </a:r>
                <a:r>
                  <a:rPr lang="pt-BR" dirty="0" smtClean="0"/>
                  <a:t>Ascendente para problemas de maximização.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Gradiente </a:t>
                </a:r>
                <a:r>
                  <a:rPr lang="pt-BR" dirty="0" smtClean="0"/>
                  <a:t>Descendente para problemas de minimização.</a:t>
                </a:r>
                <a:endParaRPr lang="pt-BR" dirty="0" smtClean="0"/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Conforme nós já aprendemos, enquanto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é determinada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1834" b="-1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9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 smtClean="0"/>
                  <a:t>muito grande</a:t>
                </a:r>
                <a:r>
                  <a:rPr lang="pt-BR" dirty="0" smtClean="0"/>
                  <a:t>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/>
          <p:nvPr/>
        </p:nvSpPr>
        <p:spPr>
          <a:xfrm>
            <a:off x="6633354" y="1144896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12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12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i="1" dirty="0" smtClean="0"/>
                  <a:t>, 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contorno, é </a:t>
                </a:r>
                <a:r>
                  <a:rPr lang="pt-BR" dirty="0"/>
                  <a:t>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iterações. </a:t>
                </a:r>
                <a:endParaRPr lang="pt-BR" dirty="0"/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convegência rápida</a:t>
                </a:r>
                <a:endParaRPr lang="pt-BR" dirty="0"/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</a:t>
                </a:r>
                <a:r>
                  <a:rPr lang="pt-BR" dirty="0" smtClean="0"/>
                  <a:t>declarada, por exemplo, </a:t>
                </a:r>
                <a:r>
                  <a:rPr lang="pt-BR" dirty="0"/>
                  <a:t>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</a:t>
                </a:r>
                <a:r>
                  <a:rPr lang="pt-BR" dirty="0" smtClean="0"/>
                  <a:t>divergência e oscilação.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</a:t>
                </a:r>
                <a:r>
                  <a:rPr lang="pt-BR" dirty="0" smtClean="0"/>
                  <a:t>treinamento, ou seja, ao longo das iterações. </a:t>
                </a:r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</a:t>
                </a:r>
                <a:r>
                  <a:rPr lang="pt-BR" dirty="0" smtClean="0"/>
                  <a:t>modelo, </a:t>
                </a:r>
                <a:r>
                  <a:rPr lang="pt-BR" dirty="0"/>
                  <a:t>além disso, </a:t>
                </a:r>
                <a:r>
                  <a:rPr lang="pt-BR" dirty="0" smtClean="0"/>
                  <a:t>pode-se </a:t>
                </a:r>
                <a:r>
                  <a:rPr lang="pt-BR" dirty="0"/>
                  <a:t>ter passos diferentes para cada peso do modelo </a:t>
                </a:r>
                <a:r>
                  <a:rPr lang="pt-BR" dirty="0" smtClean="0"/>
                  <a:t>e atualizá-los de forma independente.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083507" cy="5029872"/>
              </a:xfrm>
              <a:blipFill rotWithShape="0">
                <a:blip r:embed="rId3"/>
                <a:stretch>
                  <a:fillRect l="-1100" t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 smtClean="0"/>
                  <a:t>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ou época corrente.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</a:t>
                </a:r>
                <a:r>
                  <a:rPr lang="pt-BR" dirty="0"/>
                  <a:t>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ou época corrente.</a:t>
                </a:r>
                <a:endParaRPr lang="pt-BR" dirty="0"/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</a:t>
                </a:r>
                <a:r>
                  <a:rPr lang="pt-BR" dirty="0" smtClean="0"/>
                  <a:t>taxa de decaimento,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 </a:t>
                </a:r>
                <a:r>
                  <a:rPr lang="pt-BR" dirty="0" smtClean="0"/>
                  <a:t>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Mas percebam que ainda temos que encontrar os </a:t>
                </a:r>
                <a:r>
                  <a:rPr lang="pt-BR" b="1" i="1" dirty="0" err="1" smtClean="0"/>
                  <a:t>hiperparâmetros</a:t>
                </a:r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876" t="-2328" r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18415</TotalTime>
  <Words>2302</Words>
  <Application>Microsoft Office PowerPoint</Application>
  <PresentationFormat>Widescreen</PresentationFormat>
  <Paragraphs>233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2222</cp:revision>
  <dcterms:created xsi:type="dcterms:W3CDTF">2020-02-17T11:18:32Z</dcterms:created>
  <dcterms:modified xsi:type="dcterms:W3CDTF">2022-04-29T23:13:55Z</dcterms:modified>
</cp:coreProperties>
</file>