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42" r:id="rId13"/>
    <p:sldId id="525" r:id="rId14"/>
    <p:sldId id="471" r:id="rId15"/>
    <p:sldId id="526" r:id="rId16"/>
    <p:sldId id="527" r:id="rId17"/>
    <p:sldId id="528" r:id="rId18"/>
    <p:sldId id="529" r:id="rId19"/>
    <p:sldId id="472" r:id="rId20"/>
    <p:sldId id="534" r:id="rId21"/>
    <p:sldId id="536" r:id="rId22"/>
    <p:sldId id="535" r:id="rId23"/>
    <p:sldId id="532" r:id="rId24"/>
    <p:sldId id="533" r:id="rId25"/>
    <p:sldId id="441" r:id="rId26"/>
    <p:sldId id="317" r:id="rId27"/>
    <p:sldId id="256" r:id="rId28"/>
    <p:sldId id="538" r:id="rId29"/>
    <p:sldId id="541" r:id="rId30"/>
    <p:sldId id="539" r:id="rId31"/>
    <p:sldId id="332" r:id="rId32"/>
    <p:sldId id="522" r:id="rId33"/>
    <p:sldId id="475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049686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00B050"/>
                </a:solidFill>
              </a:rPr>
              <a:t>mapeamentos lineares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grau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21270</TotalTime>
  <Words>5856</Words>
  <Application>Microsoft Office PowerPoint</Application>
  <PresentationFormat>Widescreen</PresentationFormat>
  <Paragraphs>362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2443</cp:revision>
  <dcterms:created xsi:type="dcterms:W3CDTF">2020-02-17T11:18:32Z</dcterms:created>
  <dcterms:modified xsi:type="dcterms:W3CDTF">2023-11-07T01:33:54Z</dcterms:modified>
</cp:coreProperties>
</file>