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8" d="100"/>
          <a:sy n="98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binder.org/v2/gh/zz4fap/t319_aprendizado_de_maquina/main?filepath=notebooks/regression/polynomial_regression.ipynb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</a:t>
            </a:r>
            <a:r>
              <a:rPr lang="pt-BR" sz="1600" b="1" dirty="0" smtClean="0">
                <a:solidFill>
                  <a:srgbClr val="FF0000"/>
                </a:solidFill>
              </a:rPr>
              <a:t>presente nos dados!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6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6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6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</a:t>
            </a:r>
            <a:r>
              <a:rPr lang="pt-BR" b="1" i="1" dirty="0" smtClean="0"/>
              <a:t>verdadeiro</a:t>
            </a:r>
            <a:r>
              <a:rPr lang="pt-BR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</a:t>
            </a:r>
            <a:r>
              <a:rPr lang="pt-BR" dirty="0" smtClean="0"/>
              <a:t>corre devido </a:t>
            </a:r>
            <a:r>
              <a:rPr lang="pt-BR" dirty="0"/>
              <a:t>ao baixo grau de </a:t>
            </a:r>
            <a:r>
              <a:rPr lang="pt-BR" dirty="0" smtClean="0"/>
              <a:t>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</a:t>
            </a:r>
            <a:r>
              <a:rPr lang="pt-BR" dirty="0" smtClean="0"/>
              <a:t>tanto quando </a:t>
            </a:r>
            <a:r>
              <a:rPr lang="pt-BR" dirty="0"/>
              <a:t>apresentado </a:t>
            </a:r>
            <a:r>
              <a:rPr lang="pt-BR" dirty="0" smtClean="0"/>
              <a:t>ao próprio conjunto </a:t>
            </a:r>
            <a:r>
              <a:rPr lang="pt-BR" dirty="0"/>
              <a:t>de treinamento quanto a</a:t>
            </a:r>
            <a:r>
              <a:rPr lang="pt-BR" dirty="0" smtClean="0"/>
              <a:t> dados inéditos.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</a:t>
            </a:r>
            <a:r>
              <a:rPr lang="pt-BR" b="1" i="1" dirty="0"/>
              <a:t>aumentar a </a:t>
            </a:r>
            <a:r>
              <a:rPr lang="pt-BR" b="1" i="1" dirty="0" smtClean="0"/>
              <a:t>flexibilidade do </a:t>
            </a:r>
            <a:r>
              <a:rPr lang="pt-BR" b="1" i="1" dirty="0"/>
              <a:t>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ao alto grau </a:t>
            </a:r>
            <a:r>
              <a:rPr lang="pt-BR" dirty="0"/>
              <a:t>de flexibilidade do </a:t>
            </a:r>
            <a:r>
              <a:rPr lang="pt-BR" dirty="0" smtClean="0"/>
              <a:t>modelo.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Nosso objetivo será encontrar uma </a:t>
            </a:r>
            <a:r>
              <a:rPr lang="pt-BR" dirty="0"/>
              <a:t>relação de compromisso entre </a:t>
            </a:r>
            <a:r>
              <a:rPr lang="pt-BR" b="1" dirty="0"/>
              <a:t>flexibilidade</a:t>
            </a:r>
            <a:r>
              <a:rPr lang="pt-BR" dirty="0"/>
              <a:t> e </a:t>
            </a:r>
            <a:r>
              <a:rPr lang="pt-BR" b="1" dirty="0" smtClean="0"/>
              <a:t>generalização </a:t>
            </a:r>
            <a:r>
              <a:rPr lang="pt-BR" dirty="0" smtClean="0"/>
              <a:t>do modelo:</a:t>
            </a:r>
            <a:r>
              <a:rPr lang="pt-BR" b="1" dirty="0" smtClean="0"/>
              <a:t> flexibilidade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</a:t>
            </a:r>
            <a:r>
              <a:rPr lang="pt-BR" dirty="0" smtClean="0"/>
              <a:t>usam </a:t>
            </a:r>
            <a:r>
              <a:rPr lang="pt-BR" dirty="0"/>
              <a:t>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</a:t>
                </a:r>
                <a:r>
                  <a:rPr lang="pt-BR" dirty="0" smtClean="0"/>
                  <a:t>intervalos semelhantes, </a:t>
                </a:r>
                <a:r>
                  <a:rPr lang="pt-BR" dirty="0" smtClean="0"/>
                  <a:t>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Através do teorema de </a:t>
                </a:r>
                <a:r>
                  <a:rPr lang="pt-BR" b="1" i="1" dirty="0" smtClean="0"/>
                  <a:t>Weierstrass</a:t>
                </a:r>
                <a:r>
                  <a:rPr lang="pt-BR" dirty="0" smtClean="0"/>
                  <a:t>, sabemos que d</a:t>
                </a:r>
                <a:r>
                  <a:rPr lang="pt-BR" dirty="0" smtClean="0"/>
                  <a:t>ados </a:t>
                </a:r>
                <a:r>
                  <a:rPr lang="pt-BR" dirty="0" smtClean="0"/>
                  <a:t>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</a:t>
                </a:r>
                <a:r>
                  <a:rPr lang="pt-BR" dirty="0" smtClean="0"/>
                  <a:t>vetores gradiente </a:t>
                </a:r>
                <a:r>
                  <a:rPr lang="pt-BR" dirty="0" smtClean="0"/>
                  <a:t>para </a:t>
                </a:r>
                <a:r>
                  <a:rPr lang="pt-BR" dirty="0" smtClean="0"/>
                  <a:t>o algoritmo do </a:t>
                </a:r>
                <a:r>
                  <a:rPr lang="pt-BR" dirty="0" smtClean="0"/>
                  <a:t>gradiente descendente, escalonamento) </a:t>
                </a:r>
                <a:r>
                  <a:rPr lang="pt-BR" dirty="0"/>
                  <a:t>são </a:t>
                </a:r>
                <a:r>
                  <a:rPr lang="pt-BR" dirty="0" smtClean="0"/>
                  <a:t>diretamente estendidos </a:t>
                </a:r>
                <a:r>
                  <a:rPr lang="pt-BR" dirty="0"/>
                  <a:t>para </a:t>
                </a:r>
                <a:r>
                  <a:rPr lang="pt-BR" b="1" i="1" dirty="0" smtClean="0"/>
                  <a:t>funções hipótese polinomiais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2"/>
                <a:stretch>
                  <a:fillRect l="-816" t="-2421" r="-11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b="1" i="1" dirty="0" smtClean="0"/>
                  <a:t>mapeamento verdadeiro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</a:t>
                </a:r>
                <a:r>
                  <a:rPr lang="pt-BR" b="1" i="1" dirty="0" smtClean="0"/>
                  <a:t>e se </a:t>
                </a:r>
                <a:r>
                  <a:rPr lang="pt-BR" b="1" i="1" dirty="0" smtClean="0"/>
                  <a:t>não soubéssemos a ordem por trás do modelo gerador, qual ordem deveríamos utilizar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704" t="-1937" r="-1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</a:t>
            </a:r>
            <a:r>
              <a:rPr lang="pt-BR" dirty="0" smtClean="0"/>
              <a:t>errando pouco para exemplos de treinamento e validação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Esse modelo encontra uma relação de compromisso entre </a:t>
            </a:r>
            <a:r>
              <a:rPr lang="pt-BR" b="1" i="1" dirty="0" smtClean="0"/>
              <a:t>flexibilidade</a:t>
            </a:r>
            <a:r>
              <a:rPr lang="pt-BR" dirty="0" smtClean="0"/>
              <a:t> 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19742</TotalTime>
  <Words>2116</Words>
  <Application>Microsoft Office PowerPoint</Application>
  <PresentationFormat>Widescreen</PresentationFormat>
  <Paragraphs>194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2248</cp:revision>
  <dcterms:created xsi:type="dcterms:W3CDTF">2020-02-17T11:18:32Z</dcterms:created>
  <dcterms:modified xsi:type="dcterms:W3CDTF">2021-11-05T17:45:43Z</dcterms:modified>
</cp:coreProperties>
</file>