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2"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26" autoAdjust="0"/>
  </p:normalViewPr>
  <p:slideViewPr>
    <p:cSldViewPr snapToGrid="0">
      <p:cViewPr>
        <p:scale>
          <a:sx n="66" d="100"/>
          <a:sy n="66"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8/06/2021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08247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https://colab.research.google.com/github/zz4fap/t319_aprendizado_de_maquina/blob/main/labs/Laboratorio5.ipynb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https://mybinder.org/v2/gh/zz4fap/t319_aprendizado_de_maquina/main?filepath=labs%2FLaboratorio5.ipynb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8/06/2021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8/06/2021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8/06/2021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8/06/2021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8/06/2021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8/06/2021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8/06/2021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8/06/2021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8/06/2021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2Fregression%2F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2Fregression%2F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2Fregression%2F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endParaRPr lang="pt-BR" dirty="0"/>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Conforme a ordem aumenta,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a:t>
            </a:r>
            <a:r>
              <a:rPr lang="pt-BR" dirty="0" smtClean="0"/>
              <a:t>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endParaRPr lang="pt-BR" dirty="0" smtClean="0"/>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825624"/>
            <a:ext cx="7400744" cy="5032376"/>
          </a:xfrm>
        </p:spPr>
        <p:txBody>
          <a:bodyPr>
            <a:normAutofit lnSpcReduction="10000"/>
          </a:bodyPr>
          <a:lstStyle/>
          <a:p>
            <a:r>
              <a:rPr lang="pt-BR" dirty="0"/>
              <a:t>E se os </a:t>
            </a:r>
            <a:r>
              <a:rPr lang="pt-BR" dirty="0" smtClean="0"/>
              <a:t>erros de treinamento e validação </a:t>
            </a:r>
            <a:r>
              <a:rPr lang="pt-BR" dirty="0"/>
              <a:t>são pequenos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a:t>é um princípio lógico que </a:t>
            </a:r>
            <a:r>
              <a:rPr lang="pt-BR" dirty="0" smtClean="0"/>
              <a:t>diz que deve-se </a:t>
            </a:r>
            <a:r>
              <a:rPr lang="pt-BR" dirty="0"/>
              <a:t>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238944" y="4232063"/>
            <a:ext cx="3895904"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10000 exemplos.</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995709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 </a:t>
            </a:r>
            <a:r>
              <a:rPr lang="pt-BR" i="1" dirty="0"/>
              <a:t>(1S2021)</a:t>
            </a:r>
            <a:r>
              <a:rPr lang="pt-BR" dirty="0"/>
              <a:t>” que se encontra no MS Teams.</a:t>
            </a:r>
          </a:p>
          <a:p>
            <a:r>
              <a:rPr lang="pt-BR" b="1" dirty="0"/>
              <a:t>Exercício Prático</a:t>
            </a:r>
            <a:r>
              <a:rPr lang="pt-BR" dirty="0"/>
              <a:t>: </a:t>
            </a:r>
            <a:r>
              <a:rPr lang="pt-BR" b="1" dirty="0"/>
              <a:t>Laboratório </a:t>
            </a:r>
            <a:r>
              <a:rPr lang="pt-BR" b="1" dirty="0" smtClean="0"/>
              <a:t>#</a:t>
            </a:r>
            <a:r>
              <a:rPr lang="pt-BR" b="1" dirty="0"/>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3"/>
              </a:rPr>
              <a:t>Instruções para resolução e entrega dos laboratórios</a:t>
            </a:r>
            <a:r>
              <a:rPr lang="pt-BR" dirty="0" smtClean="0"/>
              <a:t>.</a:t>
            </a:r>
          </a:p>
          <a:p>
            <a:pPr lvl="1"/>
            <a:r>
              <a:rPr lang="pt-BR" b="1" dirty="0">
                <a:solidFill>
                  <a:srgbClr val="FF0000"/>
                </a:solidFill>
              </a:rPr>
              <a:t>Laboratórios podem ser feitos em grupo</a:t>
            </a:r>
            <a:r>
              <a:rPr lang="pt-BR" b="1" dirty="0" smtClean="0">
                <a:solidFill>
                  <a:srgbClr val="FF0000"/>
                </a:solidFill>
              </a:rPr>
              <a:t>.</a:t>
            </a:r>
            <a:endParaRPr lang="pt-BR" b="1" dirty="0">
              <a:solidFill>
                <a:srgbClr val="FF0000"/>
              </a:solidFill>
            </a:endParaRP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a:t>
            </a:r>
            <a:r>
              <a:rPr lang="pt-BR" dirty="0" smtClean="0"/>
              <a:t>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tem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1990514"/>
            <a:ext cx="11093971"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a:t>aleatóriamente</a:t>
            </a:r>
            <a:r>
              <a:rPr lang="pt-BR" dirty="0"/>
              <a:t> o conjunto total de dados em p % para treinamento e (1-p)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a:t>
            </a:r>
            <a:r>
              <a:rPr lang="pt-BR" sz="2400" dirty="0" smtClean="0"/>
              <a:t>mais </a:t>
            </a:r>
            <a:r>
              <a:rPr lang="pt-BR" sz="2400" dirty="0"/>
              <a:t>elaborada que a </a:t>
            </a:r>
            <a:r>
              <a:rPr lang="pt-BR" sz="2400" dirty="0" smtClean="0"/>
              <a:t>anterior.</a:t>
            </a:r>
          </a:p>
          <a:p>
            <a:r>
              <a:rPr lang="pt-BR" sz="2400" dirty="0" smtClean="0"/>
              <a:t>C</a:t>
            </a:r>
            <a:r>
              <a:rPr lang="pt-BR" sz="2400" dirty="0" smtClean="0"/>
              <a:t>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a:t>
            </a:r>
            <a:r>
              <a:rPr lang="pt-BR" dirty="0"/>
              <a:t>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endParaRPr lang="pt-BR" dirty="0" smtClean="0"/>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endParaRPr lang="pt-BR" dirty="0" smtClean="0"/>
              </a:p>
              <a:p>
                <a:pPr marL="0" indent="0">
                  <a:buNone/>
                </a:pPr>
                <a:r>
                  <a:rPr lang="pt-BR" dirty="0" smtClean="0"/>
                  <a:t>pares </a:t>
                </a:r>
                <a:r>
                  <a:rPr lang="pt-BR" dirty="0"/>
                  <a:t>de </a:t>
                </a:r>
                <a:r>
                  <a:rPr lang="pt-BR" dirty="0" smtClean="0"/>
                  <a:t>conjuntos trainamento-teste,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a:t>
                </a:r>
                <a:r>
                  <a:rPr lang="pt-BR" dirty="0" smtClean="0"/>
                  <a:t>caso do k-Fold, </a:t>
                </a:r>
                <a:r>
                  <a:rPr lang="pt-BR" dirty="0" smtClean="0"/>
                  <a:t>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a:t>
                </a:r>
                <a:r>
                  <a:rPr lang="pt-BR" dirty="0" smtClean="0"/>
                  <a:t>), </a:t>
                </a:r>
                <a:r>
                  <a:rPr lang="pt-BR" dirty="0" smtClean="0"/>
                  <a:t>então </a:t>
                </a:r>
                <a:r>
                  <a:rPr lang="pt-BR" dirty="0" smtClean="0"/>
                  <a:t>o </a:t>
                </a:r>
                <a:r>
                  <a:rPr lang="pt-BR" dirty="0" smtClean="0"/>
                  <a:t>k-Fold é equivalente à estratégia do </a:t>
                </a:r>
                <a:r>
                  <a:rPr lang="pt-BR" dirty="0" smtClean="0"/>
                  <a:t>leave-one-out, ou seja, </a:t>
                </a:r>
                <a:r>
                  <a:rPr lang="pt-BR" b="1" i="1" dirty="0" smtClean="0"/>
                  <a:t>p</a:t>
                </a:r>
                <a:r>
                  <a:rPr lang="pt-BR" dirty="0" smtClean="0"/>
                  <a:t>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13081</TotalTime>
  <Words>2869</Words>
  <Application>Microsoft Office PowerPoint</Application>
  <PresentationFormat>Widescreen</PresentationFormat>
  <Paragraphs>234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1870</cp:revision>
  <dcterms:created xsi:type="dcterms:W3CDTF">2020-02-17T11:18:32Z</dcterms:created>
  <dcterms:modified xsi:type="dcterms:W3CDTF">2021-06-09T19:10:58Z</dcterms:modified>
</cp:coreProperties>
</file>