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527" r:id="rId16"/>
    <p:sldId id="528" r:id="rId17"/>
    <p:sldId id="529" r:id="rId18"/>
    <p:sldId id="472" r:id="rId19"/>
    <p:sldId id="534" r:id="rId20"/>
    <p:sldId id="536" r:id="rId21"/>
    <p:sldId id="535" r:id="rId22"/>
    <p:sldId id="532" r:id="rId23"/>
    <p:sldId id="533" r:id="rId24"/>
    <p:sldId id="441" r:id="rId25"/>
    <p:sldId id="317" r:id="rId26"/>
    <p:sldId id="332" r:id="rId27"/>
    <p:sldId id="522" r:id="rId28"/>
    <p:sldId id="475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xmlns="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7718" r="32372"/>
          <a:stretch/>
        </p:blipFill>
        <p:spPr>
          <a:xfrm>
            <a:off x="10145948" y="2857515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91882" y="3205537"/>
            <a:ext cx="3754066" cy="1006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que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aproximar mapeamentos de qualquer formato ou complexidade com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ordem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combinação dos atributos originais,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8410D9F-6DA2-5D2B-64D2-3968F703B466}"/>
              </a:ext>
            </a:extLst>
          </p:cNvPr>
          <p:cNvSpPr/>
          <p:nvPr/>
        </p:nvSpPr>
        <p:spPr>
          <a:xfrm>
            <a:off x="9593277" y="4880225"/>
            <a:ext cx="1574801" cy="575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EEC46CB1-84F4-F9C2-774C-BEF6DAFB7BC8}"/>
              </a:ext>
            </a:extLst>
          </p:cNvPr>
          <p:cNvSpPr txBox="1"/>
          <p:nvPr/>
        </p:nvSpPr>
        <p:spPr>
          <a:xfrm>
            <a:off x="0" y="6581000"/>
            <a:ext cx="5219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ordem é o maior valor resultante da soma dos expoentes dos monômios.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 r="-1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vetor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o polinômio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a ordem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xmlns="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xmlns="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</a:t>
            </a:r>
            <a:r>
              <a:rPr lang="pt-BR" dirty="0" smtClean="0"/>
              <a:t>(i.e., reta) não </a:t>
            </a:r>
            <a:r>
              <a:rPr lang="pt-BR" dirty="0"/>
              <a:t>tem flexibilidade o suficiente para </a:t>
            </a:r>
            <a:r>
              <a:rPr lang="pt-BR" dirty="0" smtClean="0"/>
              <a:t>aproximar o comportamento po</a:t>
            </a:r>
            <a:r>
              <a:rPr lang="pt-BR" dirty="0" smtClean="0"/>
              <a:t>r trás das amostras ruidosas, ou seja, a função objetivo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O erro (MSE) é alto para exemplos dos conjuntos de treinamento e de validação (i.e., </a:t>
            </a:r>
            <a:r>
              <a:rPr lang="pt-BR" dirty="0"/>
              <a:t>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</a:t>
            </a:r>
            <a:r>
              <a:rPr lang="pt-BR" sz="1400" dirty="0" smtClean="0"/>
              <a:t>e </a:t>
            </a:r>
            <a:r>
              <a:rPr lang="pt-BR" sz="1400" dirty="0"/>
              <a:t>aproximar </a:t>
            </a:r>
            <a:r>
              <a:rPr lang="pt-BR" sz="1400" dirty="0" smtClean="0"/>
              <a:t>o comportamento da função objetivo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xmlns="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xmlns="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xmlns="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</a:t>
            </a:r>
            <a:r>
              <a:rPr lang="pt-BR" dirty="0" smtClean="0"/>
              <a:t>aproximação da função objetivo, </a:t>
            </a:r>
            <a:r>
              <a:rPr lang="pt-BR" dirty="0"/>
              <a:t>errando pouco para exemplos </a:t>
            </a:r>
            <a:r>
              <a:rPr lang="pt-BR" dirty="0" smtClean="0"/>
              <a:t>dos conjuntos de </a:t>
            </a:r>
            <a:r>
              <a:rPr lang="pt-BR" dirty="0"/>
              <a:t>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xmlns="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xmlns="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</a:t>
            </a:r>
            <a:r>
              <a:rPr lang="pt-BR" dirty="0" smtClean="0"/>
              <a:t>maior do que </a:t>
            </a:r>
            <a:r>
              <a:rPr lang="pt-BR" dirty="0"/>
              <a:t>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</a:t>
            </a:r>
            <a:r>
              <a:rPr lang="pt-BR" dirty="0" smtClean="0"/>
              <a:t>i.e.</a:t>
            </a:r>
            <a:r>
              <a:rPr lang="pt-BR" dirty="0" smtClean="0"/>
              <a:t>, </a:t>
            </a:r>
            <a:r>
              <a:rPr lang="pt-BR" dirty="0"/>
              <a:t>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erro para as amostras do conjunto de treinamento é muito baixo.</a:t>
            </a:r>
            <a:endParaRPr lang="pt-BR" dirty="0"/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</a:t>
            </a:r>
            <a:r>
              <a:rPr lang="pt-BR" dirty="0" smtClean="0"/>
              <a:t>validação.</a:t>
            </a:r>
            <a:endParaRPr lang="pt-BR" dirty="0"/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xmlns="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</a:t>
            </a:r>
            <a:r>
              <a:rPr lang="pt-BR" b="1" i="1" dirty="0" smtClean="0"/>
              <a:t>flexibilidade (ou capacidade)</a:t>
            </a:r>
            <a:r>
              <a:rPr lang="pt-BR" dirty="0" smtClean="0"/>
              <a:t>. 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</a:t>
            </a:r>
            <a:r>
              <a:rPr lang="pt-BR" dirty="0" smtClean="0"/>
              <a:t>ao modelo não ter graus de liberdade suficientes para a aproximação</a:t>
            </a:r>
            <a:r>
              <a:rPr lang="pt-BR" dirty="0" smtClean="0"/>
              <a:t>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</a:t>
            </a:r>
            <a:r>
              <a:rPr lang="pt-BR" b="1">
                <a:solidFill>
                  <a:srgbClr val="00B050"/>
                </a:solidFill>
              </a:rPr>
              <a:t>até 12/12/2023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xmlns="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xmlns="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xmlns="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xmlns="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xmlns="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xmlns="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xmlns="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xmlns="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xmlns="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xmlns="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xmlns="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xmlns="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xmlns="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xmlns="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xmlns="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xmlns="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xmlns="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xmlns="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xmlns="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xmlns="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xmlns="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xmlns="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xmlns="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xmlns="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xmlns="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xmlns="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xmlns="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xmlns="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xmlns="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xmlns="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xmlns="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xmlns="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xmlns="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xmlns="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xmlns="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xmlns="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xmlns="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xmlns="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xmlns="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xmlns="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xmlns="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xmlns="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xmlns="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xmlns="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escalonamento altera os valores dos pesos.</a:t>
            </a:r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xmlns="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21118</TotalTime>
  <Words>4130</Words>
  <Application>Microsoft Office PowerPoint</Application>
  <PresentationFormat>Widescreen</PresentationFormat>
  <Paragraphs>334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2404</cp:revision>
  <dcterms:created xsi:type="dcterms:W3CDTF">2020-02-17T11:18:32Z</dcterms:created>
  <dcterms:modified xsi:type="dcterms:W3CDTF">2023-10-28T21:32:42Z</dcterms:modified>
</cp:coreProperties>
</file>