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6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7/07/2021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5"/>
            <a:ext cx="10515600" cy="1325563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39532"/>
            <a:ext cx="11179630" cy="250613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erros </a:t>
            </a:r>
            <a:r>
              <a:rPr lang="pt-BR" dirty="0" smtClean="0"/>
              <a:t>grandes quando </a:t>
            </a:r>
            <a:r>
              <a:rPr lang="pt-BR" dirty="0"/>
              <a:t>forem apresentados a </a:t>
            </a:r>
            <a:r>
              <a:rPr lang="pt-BR" dirty="0" smtClean="0"/>
              <a:t>exemplos de validação.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80728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77637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77637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123734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grupo, mas as entregas devem ser individuais.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913681"/>
            <a:ext cx="467532" cy="3363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</a:t>
                </a:r>
                <a:r>
                  <a:rPr lang="pt-BR" dirty="0" smtClean="0"/>
                  <a:t>funções hipótese polinomiais.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 (ou seja, exemplos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19298</TotalTime>
  <Words>2034</Words>
  <Application>Microsoft Office PowerPoint</Application>
  <PresentationFormat>Widescreen</PresentationFormat>
  <Paragraphs>187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2220</cp:revision>
  <dcterms:created xsi:type="dcterms:W3CDTF">2020-02-17T11:18:32Z</dcterms:created>
  <dcterms:modified xsi:type="dcterms:W3CDTF">2021-07-07T16:56:41Z</dcterms:modified>
</cp:coreProperties>
</file>