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2"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67" d="100"/>
          <a:sy n="67"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7/07/2021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08247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7/07/2021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7/07/2021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7/07/2021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7/07/2021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7/07/2021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7/07/2021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7/07/2021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7/07/2021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7/07/2021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7/07/2021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7/07/2021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7/07/2021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825624"/>
            <a:ext cx="7400744" cy="5032376"/>
          </a:xfrm>
        </p:spPr>
        <p:txBody>
          <a:bodyPr>
            <a:normAutofit lnSpcReduction="10000"/>
          </a:bodyPr>
          <a:lstStyle/>
          <a:p>
            <a:r>
              <a:rPr lang="pt-BR" dirty="0"/>
              <a:t>E se os </a:t>
            </a:r>
            <a:r>
              <a:rPr lang="pt-BR" dirty="0" smtClean="0"/>
              <a:t>erros de treinamento e validação </a:t>
            </a:r>
            <a:r>
              <a:rPr lang="pt-BR" dirty="0"/>
              <a:t>são pequenos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a:t>é um princípio lógico que </a:t>
            </a:r>
            <a:r>
              <a:rPr lang="pt-BR" dirty="0" smtClean="0"/>
              <a:t>diz que deve-se </a:t>
            </a:r>
            <a:r>
              <a:rPr lang="pt-BR" dirty="0"/>
              <a:t>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99570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a:solidFill>
                  <a:srgbClr val="FF0000"/>
                </a:solidFill>
              </a:rPr>
              <a:t>Laboratórios podem ser feitos em grupo, mas as entregas devem ser individuais.</a:t>
            </a:r>
            <a:endParaRPr lang="pt-BR" b="1" dirty="0">
              <a:solidFill>
                <a:srgbClr val="FF0000"/>
              </a:solidFill>
            </a:endParaRP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13087</TotalTime>
  <Words>2888</Words>
  <Application>Microsoft Office PowerPoint</Application>
  <PresentationFormat>Widescreen</PresentationFormat>
  <Paragraphs>234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1876</cp:revision>
  <dcterms:created xsi:type="dcterms:W3CDTF">2020-02-17T11:18:32Z</dcterms:created>
  <dcterms:modified xsi:type="dcterms:W3CDTF">2021-07-07T16:56:53Z</dcterms:modified>
</cp:coreProperties>
</file>