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465" r:id="rId10"/>
    <p:sldId id="518" r:id="rId11"/>
    <p:sldId id="515" r:id="rId12"/>
    <p:sldId id="512" r:id="rId13"/>
    <p:sldId id="480" r:id="rId14"/>
    <p:sldId id="485" r:id="rId15"/>
    <p:sldId id="481" r:id="rId16"/>
    <p:sldId id="471" r:id="rId17"/>
    <p:sldId id="468" r:id="rId18"/>
    <p:sldId id="472" r:id="rId19"/>
    <p:sldId id="477" r:id="rId20"/>
    <p:sldId id="474" r:id="rId21"/>
    <p:sldId id="470" r:id="rId22"/>
    <p:sldId id="441" r:id="rId23"/>
    <p:sldId id="317" r:id="rId24"/>
    <p:sldId id="332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>
                <a:solidFill>
                  <a:srgbClr val="00B0F0"/>
                </a:solidFill>
              </a:rPr>
              <a:t>Exemplo: </a:t>
            </a:r>
            <a:r>
              <a:rPr lang="pt-BR" dirty="0"/>
              <a:t>https://colab.research.google.com/github/zz4fap/t319_aprendizado_de_maquina/blob/main/notebooks/regression/escalonamento_de_atributos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  <a:endParaRPr lang="pt-BR" u="none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12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20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370.png"/><Relationship Id="rId4" Type="http://schemas.openxmlformats.org/officeDocument/2006/relationships/image" Target="../media/image11.png"/><Relationship Id="rId9" Type="http://schemas.openxmlformats.org/officeDocument/2006/relationships/image" Target="../media/image110.png"/><Relationship Id="rId1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5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02FA-6DFE-7E6F-5E7E-1D0496E8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4505A-C335-CE37-4202-0BD88935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0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tem 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fazem com que o erro varie rapidamente.</a:t>
                </a:r>
              </a:p>
              <a:p>
                <a:pPr algn="just"/>
                <a:r>
                  <a:rPr lang="pt-BR" dirty="0"/>
                  <a:t>A diferença entre as magnitudes dos atributos afeta o desempenho de algoritmos de ML que usam métricas 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vale (‘U’ ou ‘V’), </a:t>
                </a:r>
                <a:r>
                  <a:rPr lang="pt-BR" b="1" i="1" dirty="0"/>
                  <a:t>dificultando a convergência de algoritmos iterativos, como o gradiente descendente (todas as versões)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mais facilmente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Modelo gerador</a:t>
                </a:r>
                <a:r>
                  <a:rPr lang="pt-BR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plotar a superfície de erro usamos: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tem </a:t>
                </a:r>
                <a:r>
                  <a:rPr lang="pt-BR" b="1" i="1" dirty="0"/>
                  <a:t>peso</a:t>
                </a:r>
                <a:r>
                  <a:rPr lang="pt-BR" dirty="0"/>
                  <a:t> semelhante na variação do erro (tigela).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Após padronização</a:t>
            </a:r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formato de vale fazem com que a convergência do GD se torne muito lenta.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convergência se torna lenta devido à superfície ser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plana ou quase plana 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regiões, o gradiente da função de erro é muito pequeno, tornando as atualizações dos pesos, consequentemente, muito pequenas nessas direções.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  <a:blipFill>
                <a:blip r:embed="rId3"/>
                <a:stretch>
                  <a:fillRect l="-1477" t="-2663" r="-1641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322915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874630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intervalo de variação de todos os </a:t>
            </a:r>
            <a:r>
              <a:rPr lang="pt-BR" b="1" i="1" dirty="0"/>
              <a:t>atributos</a:t>
            </a:r>
            <a:r>
              <a:rPr lang="pt-BR" dirty="0"/>
              <a:t> pode ser </a:t>
            </a:r>
            <a:r>
              <a:rPr lang="pt-BR" b="1" i="1" dirty="0"/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Normalização</a:t>
            </a:r>
            <a:r>
              <a:rPr lang="en-US" b="1" dirty="0"/>
              <a:t> </a:t>
            </a:r>
            <a:r>
              <a:rPr lang="en-US" b="1" dirty="0" err="1"/>
              <a:t>Mín</a:t>
            </a:r>
            <a:r>
              <a:rPr lang="en-US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Padronização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atributo.</a:t>
                </a:r>
              </a:p>
              <a:p>
                <a:r>
                  <a:rPr lang="pt-BR" dirty="0"/>
                  <a:t>Para se normalizar os atributos para intervalos diferentes de 0 e 1, aplica-se a seguinte transformação aos atributos já normalizados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ax</m:t>
                    </m:r>
                  </m:oMath>
                </a14:m>
                <a:r>
                  <a:rPr lang="pt-BR" dirty="0"/>
                  <a:t> são os valores mínimo e máximo do novo intervalo, respectivamente.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</a:t>
                </a:r>
              </a:p>
              <a:p>
                <a:r>
                  <a:rPr lang="pt-BR" dirty="0"/>
                  <a:t>Observe que, neste caso, os valores não ficam restritos a um intervalo específico.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5032375"/>
              </a:xfrm>
              <a:blipFill>
                <a:blip r:embed="rId3"/>
                <a:stretch>
                  <a:fillRect l="-115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348"/>
            <a:ext cx="10515600" cy="1325563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044" y="1546578"/>
            <a:ext cx="7854341" cy="5311422"/>
          </a:xfrm>
        </p:spPr>
        <p:txBody>
          <a:bodyPr>
            <a:normAutofit/>
          </a:bodyPr>
          <a:lstStyle/>
          <a:p>
            <a:r>
              <a:rPr lang="pt-BR" dirty="0"/>
              <a:t>O escalonamento de atributos ajuda a acelerar a convergência do </a:t>
            </a:r>
            <a:r>
              <a:rPr lang="pt-BR" b="1" i="1" dirty="0"/>
              <a:t>gradiente descendente</a:t>
            </a:r>
            <a:r>
              <a:rPr lang="pt-BR" dirty="0"/>
              <a:t>, pois deixa a superfície de erro mais circular, ou seja, com inclinação similar em todas as direções.</a:t>
            </a:r>
          </a:p>
          <a:p>
            <a:r>
              <a:rPr lang="nl-BE" dirty="0"/>
              <a:t>Ajuda a estabilizar os algoritmos de aprendizado de máquina.</a:t>
            </a:r>
            <a:endParaRPr lang="pt-BR" dirty="0"/>
          </a:p>
          <a:p>
            <a:r>
              <a:rPr lang="pt-BR" dirty="0"/>
              <a:t>Possibilita comparar o peso/influência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28933" y="1123619"/>
            <a:ext cx="2292375" cy="5677033"/>
            <a:chOff x="9567748" y="717659"/>
            <a:chExt cx="2292375" cy="56770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748" y="717659"/>
              <a:ext cx="2288436" cy="31589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7748" y="4354400"/>
              <a:ext cx="2292375" cy="2040292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>
            <a:xfrm>
              <a:off x="10511940" y="4083075"/>
              <a:ext cx="400050" cy="4857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040453" y="3790147"/>
              <a:ext cx="13430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Escalonamento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37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20452</TotalTime>
  <Words>4036</Words>
  <Application>Microsoft Office PowerPoint</Application>
  <PresentationFormat>Widescreen</PresentationFormat>
  <Paragraphs>268</Paragraphs>
  <Slides>24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Apresentação do PowerPoint</vt:lpstr>
      <vt:lpstr>Apresentação do PowerPoint</vt:lpstr>
      <vt:lpstr>Apresentação do PowerPoint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2296</cp:revision>
  <dcterms:created xsi:type="dcterms:W3CDTF">2020-02-17T11:18:32Z</dcterms:created>
  <dcterms:modified xsi:type="dcterms:W3CDTF">2023-10-25T19:56:23Z</dcterms:modified>
</cp:coreProperties>
</file>