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4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dirty="0"/>
                  <a:t>validação cruzada</a:t>
                </a:r>
                <a:r>
                  <a:rPr lang="pt-BR" dirty="0"/>
                  <a:t>. Isso </a:t>
                </a:r>
                <a:r>
                  <a:rPr lang="pt-BR" dirty="0"/>
                  <a:t>também se </a:t>
                </a:r>
                <a:r>
                  <a:rPr lang="pt-BR" dirty="0"/>
                  <a:t>aplica ao dois outros métodos anteriores.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1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Enviar email com nomes e matrículas dos integrantes do grupo.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</a:t>
            </a:r>
            <a:r>
              <a:rPr lang="pt-BR" b="1">
                <a:solidFill>
                  <a:srgbClr val="FF0000"/>
                </a:solidFill>
              </a:rPr>
              <a:t>. </a:t>
            </a:r>
            <a:endParaRPr lang="pt-BR" b="1" smtClean="0">
              <a:solidFill>
                <a:srgbClr val="FF0000"/>
              </a:solidFill>
            </a:endParaRPr>
          </a:p>
          <a:p>
            <a:pPr lvl="1"/>
            <a:r>
              <a:rPr lang="pt-BR" b="1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5"/>
            <a:ext cx="4372972" cy="77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15273</TotalTime>
  <Words>2028</Words>
  <Application>Microsoft Office PowerPoint</Application>
  <PresentationFormat>Widescreen</PresentationFormat>
  <Paragraphs>231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1942</cp:revision>
  <dcterms:created xsi:type="dcterms:W3CDTF">2020-02-17T11:18:32Z</dcterms:created>
  <dcterms:modified xsi:type="dcterms:W3CDTF">2021-07-19T19:54:48Z</dcterms:modified>
</cp:coreProperties>
</file>