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5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5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5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0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2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84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11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FD0D-B3AE-49C2-AF98-7FCA0C81DE07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7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Mudança dos pesos com a padronização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tem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693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Mudança dos pesos com a padronização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Augusto Pereira de Figueiredo</dc:creator>
  <cp:lastModifiedBy>Felipe Augusto Pereira de Figueiredo</cp:lastModifiedBy>
  <cp:revision>2</cp:revision>
  <dcterms:created xsi:type="dcterms:W3CDTF">2022-11-12T00:53:37Z</dcterms:created>
  <dcterms:modified xsi:type="dcterms:W3CDTF">2022-11-12T01:58:18Z</dcterms:modified>
</cp:coreProperties>
</file>