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332" r:id="rId27"/>
    <p:sldId id="522" r:id="rId28"/>
    <p:sldId id="475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13/12/2023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7718" r="32372"/>
          <a:stretch/>
        </p:blipFill>
        <p:spPr>
          <a:xfrm>
            <a:off x="9450586" y="1835898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524090" y="2476072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linha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Que tipo de função hipótese seria </a:t>
            </a:r>
            <a:r>
              <a:rPr lang="pt-BR"/>
              <a:t>mais apropriada para aproximar </a:t>
            </a:r>
            <a:r>
              <a:rPr lang="pt-BR" dirty="0"/>
              <a:t>os comportamentos abaixo?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3133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soma dos expoentes do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diretamente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compostos pelos atributos originais e pelos atributos formados através de suas combinações.</a:t>
                </a:r>
              </a:p>
              <a:p>
                <a:r>
                  <a:rPr lang="pt-BR" dirty="0"/>
                  <a:t>Por exemplo, para o polinômio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/>
              <a:t>encontrar a ordem do polinômio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0" y="3555753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capacidade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err="1"/>
              <a:t>sobreajustando</a:t>
            </a:r>
            <a:r>
              <a:rPr lang="pt-BR" dirty="0"/>
              <a:t>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13/12/2023.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</a:t>
            </a:r>
            <a:r>
              <a:rPr lang="pt-BR" dirty="0"/>
              <a:t>.: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média zero e 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21076</TotalTime>
  <Words>5349</Words>
  <Application>Microsoft Office PowerPoint</Application>
  <PresentationFormat>Widescreen</PresentationFormat>
  <Paragraphs>329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2380</cp:revision>
  <dcterms:created xsi:type="dcterms:W3CDTF">2020-02-17T11:18:32Z</dcterms:created>
  <dcterms:modified xsi:type="dcterms:W3CDTF">2023-10-27T16:53:45Z</dcterms:modified>
</cp:coreProperties>
</file>