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12" r:id="rId13"/>
    <p:sldId id="471" r:id="rId14"/>
    <p:sldId id="468" r:id="rId15"/>
    <p:sldId id="472" r:id="rId16"/>
    <p:sldId id="477" r:id="rId17"/>
    <p:sldId id="474" r:id="rId18"/>
    <p:sldId id="470" r:id="rId19"/>
    <p:sldId id="441" r:id="rId20"/>
    <p:sldId id="317" r:id="rId21"/>
    <p:sldId id="332" r:id="rId22"/>
    <p:sldId id="522" r:id="rId23"/>
    <p:sldId id="475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13/12/2023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9450586" y="1835898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524090" y="2476072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13/12/2023.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</a:t>
            </a:r>
            <a:r>
              <a:rPr lang="pt-BR" dirty="0"/>
              <a:t>.: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média zero e 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20724</TotalTime>
  <Words>4599</Words>
  <Application>Microsoft Office PowerPoint</Application>
  <PresentationFormat>Widescreen</PresentationFormat>
  <Paragraphs>290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2329</cp:revision>
  <dcterms:created xsi:type="dcterms:W3CDTF">2020-02-17T11:18:32Z</dcterms:created>
  <dcterms:modified xsi:type="dcterms:W3CDTF">2023-10-26T20:59:56Z</dcterms:modified>
</cp:coreProperties>
</file>