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486" r:id="rId3"/>
    <p:sldId id="503" r:id="rId4"/>
    <p:sldId id="506" r:id="rId5"/>
    <p:sldId id="508" r:id="rId6"/>
    <p:sldId id="498" r:id="rId7"/>
    <p:sldId id="510" r:id="rId8"/>
    <p:sldId id="511" r:id="rId9"/>
    <p:sldId id="317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Variações do formato da superfície de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16977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178" cy="4862851"/>
          </a:xfrm>
        </p:spPr>
        <p:txBody>
          <a:bodyPr/>
          <a:lstStyle/>
          <a:p>
            <a:r>
              <a:rPr lang="pt-BR" dirty="0"/>
              <a:t>Vimos anteriormente como plotar a superfície de erro através da variação dos valores dos pesos e anotando os respectivos erros.</a:t>
            </a:r>
          </a:p>
          <a:p>
            <a:r>
              <a:rPr lang="pt-BR" dirty="0"/>
              <a:t>No exemplo que vimos, a superfície tinha o formato de tigela, com as linhas da superfície de contorno sendo círculos.</a:t>
            </a:r>
          </a:p>
          <a:p>
            <a:r>
              <a:rPr lang="pt-BR" dirty="0"/>
              <a:t>Isso indica que o erro varia igualmente para variações de todos os pesos. </a:t>
            </a:r>
          </a:p>
          <a:p>
            <a:r>
              <a:rPr lang="pt-BR" dirty="0"/>
              <a:t>Agora veremos que </a:t>
            </a:r>
            <a:r>
              <a:rPr lang="pt-BR" b="1" i="1" dirty="0"/>
              <a:t>nem toda superfície de erro tem formato de tigela</a:t>
            </a:r>
            <a:r>
              <a:rPr lang="pt-BR" dirty="0"/>
              <a:t>, em alguns casos, elas têm o formato de </a:t>
            </a:r>
            <a:r>
              <a:rPr lang="pt-BR" b="1" i="1" dirty="0">
                <a:solidFill>
                  <a:srgbClr val="7030A0"/>
                </a:solidFill>
              </a:rPr>
              <a:t>vale</a:t>
            </a:r>
            <a:r>
              <a:rPr lang="pt-BR" dirty="0">
                <a:solidFill>
                  <a:srgbClr val="7030A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você acha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20363</TotalTime>
  <Words>1001</Words>
  <Application>Microsoft Office PowerPoint</Application>
  <PresentationFormat>Widescreen</PresentationFormat>
  <Paragraphs>79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Variações do formato da superfície de erro</vt:lpstr>
      <vt:lpstr>Recapitulando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2284</cp:revision>
  <dcterms:created xsi:type="dcterms:W3CDTF">2020-02-17T11:18:32Z</dcterms:created>
  <dcterms:modified xsi:type="dcterms:W3CDTF">2023-09-01T12:19:34Z</dcterms:modified>
</cp:coreProperties>
</file>