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332" r:id="rId27"/>
    <p:sldId id="522" r:id="rId28"/>
    <p:sldId id="475" r:id="rId2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29/10/2023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(normalização ou padronização) altera os valores dos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50600" cy="5032375"/>
              </a:xfrm>
              <a:blipFill>
                <a:blip r:embed="rId3"/>
                <a:stretch>
                  <a:fillRect l="-1148" t="-193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o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21126</TotalTime>
  <Words>5514</Words>
  <Application>Microsoft Office PowerPoint</Application>
  <PresentationFormat>Widescreen</PresentationFormat>
  <Paragraphs>340</Paragraphs>
  <Slides>28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2409</cp:revision>
  <dcterms:created xsi:type="dcterms:W3CDTF">2020-02-17T11:18:32Z</dcterms:created>
  <dcterms:modified xsi:type="dcterms:W3CDTF">2023-10-29T11:50:09Z</dcterms:modified>
</cp:coreProperties>
</file>