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256" r:id="rId27"/>
    <p:sldId id="538" r:id="rId28"/>
    <p:sldId id="541" r:id="rId29"/>
    <p:sldId id="539" r:id="rId30"/>
    <p:sldId id="332" r:id="rId31"/>
    <p:sldId id="522" r:id="rId32"/>
    <p:sldId id="475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grau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21247</TotalTime>
  <Words>5850</Words>
  <Application>Microsoft Office PowerPoint</Application>
  <PresentationFormat>Widescreen</PresentationFormat>
  <Paragraphs>361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2438</cp:revision>
  <dcterms:created xsi:type="dcterms:W3CDTF">2020-02-17T11:18:32Z</dcterms:created>
  <dcterms:modified xsi:type="dcterms:W3CDTF">2023-11-02T21:38:38Z</dcterms:modified>
</cp:coreProperties>
</file>