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332" r:id="rId27"/>
    <p:sldId id="522" r:id="rId28"/>
    <p:sldId id="475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69" d="100"/>
          <a:sy n="69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7718" r="32372"/>
          <a:stretch/>
        </p:blipFill>
        <p:spPr>
          <a:xfrm>
            <a:off x="10145948" y="2857515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91882" y="3205537"/>
            <a:ext cx="3754066" cy="100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que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o polinômio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0" y="3555753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capacidade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</a:t>
            </a:r>
            <a:r>
              <a:rPr lang="pt-BR" b="1">
                <a:solidFill>
                  <a:srgbClr val="00B050"/>
                </a:solidFill>
              </a:rPr>
              <a:t>até 12/12/2023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escalonamento altera os valores dos pesos.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21098</TotalTime>
  <Words>5379</Words>
  <Application>Microsoft Office PowerPoint</Application>
  <PresentationFormat>Widescreen</PresentationFormat>
  <Paragraphs>333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2400</cp:revision>
  <dcterms:created xsi:type="dcterms:W3CDTF">2020-02-17T11:18:32Z</dcterms:created>
  <dcterms:modified xsi:type="dcterms:W3CDTF">2023-10-28T18:22:37Z</dcterms:modified>
</cp:coreProperties>
</file>