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92280" autoAdjust="0"/>
  </p:normalViewPr>
  <p:slideViewPr>
    <p:cSldViewPr snapToGrid="0">
      <p:cViewPr varScale="1">
        <p:scale>
          <a:sx n="107" d="100"/>
          <a:sy n="107" d="100"/>
        </p:scale>
        <p:origin x="9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</a:t>
            </a:r>
            <a:r>
              <a:rPr lang="pt-BR" baseline="0" dirty="0" smtClean="0"/>
              <a:t>colab.research.google.com/github/zz4fap/t319_aprendizado_de_maquina/blob/main/projeto/projeto_final_2S2021.ipynb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29/11/2021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2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20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</a:t>
                </a:r>
                <a:r>
                  <a:rPr lang="pt-BR" dirty="0" smtClean="0"/>
                  <a:t>combinação linear 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dirty="0"/>
                  <a:t>validação cruzada</a:t>
                </a:r>
                <a:r>
                  <a:rPr lang="pt-BR" dirty="0"/>
                  <a:t>. Isso também se 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1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:r>
                  <a:rPr lang="pt-BR" i="1" dirty="0" smtClean="0"/>
                  <a:t>K</a:t>
                </a:r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:r>
                  <a:rPr lang="pt-BR" i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553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554"/>
            <a:ext cx="11145982" cy="550817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b="1" i="1" dirty="0" smtClean="0">
                <a:cs typeface="Calibri"/>
              </a:rPr>
              <a:t>temporal</a:t>
            </a:r>
            <a:r>
              <a:rPr lang="pt-BR" dirty="0" smtClean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se regularizar </a:t>
            </a:r>
            <a:r>
              <a:rPr lang="pt-BR" dirty="0">
                <a:ea typeface="+mn-lt"/>
                <a:cs typeface="+mn-lt"/>
              </a:rPr>
              <a:t>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  <a:p>
            <a:r>
              <a:rPr lang="pt-BR" dirty="0" smtClean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Teams.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3"/>
            <a:ext cx="11062648" cy="487542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dirty="0" smtClean="0"/>
              <a:t>minimizar conjuntamente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hipótese 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em uma única métrica, possibilitando que encontremos a melhor hipótese de uma só vez.</a:t>
            </a:r>
          </a:p>
          <a:p>
            <a:r>
              <a:rPr lang="pt-BR" dirty="0" smtClean="0"/>
              <a:t>Portanto, hoje, veremos as seguintes abordagens para se escolher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mais regular, ou seja, menos flexível.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</a:t>
            </a:r>
            <a:r>
              <a:rPr lang="pt-BR" b="1" i="1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216480" cy="1812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podemos encontrar uma </a:t>
                </a:r>
                <a:r>
                  <a:rPr lang="pt-BR" dirty="0"/>
                  <a:t>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</a:t>
                </a:r>
                <a:r>
                  <a:rPr lang="pt-BR" b="1" i="1" dirty="0" smtClean="0"/>
                  <a:t>completo </a:t>
                </a:r>
                <a:r>
                  <a:rPr lang="pt-BR" dirty="0" smtClean="0"/>
                  <a:t>(i.e., matriz singular), </a:t>
                </a:r>
                <a:r>
                  <a:rPr lang="pt-BR" dirty="0"/>
                  <a:t>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</a:t>
                </a:r>
                <a:r>
                  <a:rPr lang="pt-BR" dirty="0" smtClean="0"/>
                  <a:t>Ridge também </a:t>
                </a:r>
                <a:r>
                  <a:rPr lang="pt-BR" dirty="0"/>
                  <a:t>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5"/>
            <a:ext cx="4372972" cy="7730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164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como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estão </a:t>
                </a:r>
                <a:r>
                  <a:rPr lang="pt-BR" dirty="0"/>
                  <a:t>sujeitos </a:t>
                </a:r>
                <a:r>
                  <a:rPr lang="pt-BR" dirty="0" smtClean="0"/>
                  <a:t>a regularização.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521550"/>
              </a:xfrm>
              <a:blipFill rotWithShape="0">
                <a:blip r:embed="rId3"/>
                <a:stretch>
                  <a:fillRect l="-688" t="-3287" r="-5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15274</TotalTime>
  <Words>2015</Words>
  <Application>Microsoft Office PowerPoint</Application>
  <PresentationFormat>Widescreen</PresentationFormat>
  <Paragraphs>230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1945</cp:revision>
  <dcterms:created xsi:type="dcterms:W3CDTF">2020-02-17T11:18:32Z</dcterms:created>
  <dcterms:modified xsi:type="dcterms:W3CDTF">2021-11-29T13:31:28Z</dcterms:modified>
</cp:coreProperties>
</file>