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50" r:id="rId4"/>
    <p:sldId id="351" r:id="rId5"/>
    <p:sldId id="352" r:id="rId6"/>
    <p:sldId id="353" r:id="rId7"/>
    <p:sldId id="380" r:id="rId8"/>
    <p:sldId id="381" r:id="rId9"/>
    <p:sldId id="382" r:id="rId10"/>
    <p:sldId id="356" r:id="rId11"/>
    <p:sldId id="357" r:id="rId12"/>
    <p:sldId id="367" r:id="rId13"/>
    <p:sldId id="370" r:id="rId14"/>
    <p:sldId id="372" r:id="rId15"/>
    <p:sldId id="379" r:id="rId16"/>
    <p:sldId id="324" r:id="rId17"/>
    <p:sldId id="306" r:id="rId18"/>
    <p:sldId id="375" r:id="rId19"/>
    <p:sldId id="376" r:id="rId20"/>
    <p:sldId id="377" r:id="rId21"/>
    <p:sldId id="378" r:id="rId22"/>
    <p:sldId id="362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076" autoAdjust="0"/>
  </p:normalViewPr>
  <p:slideViewPr>
    <p:cSldViewPr snapToGrid="0">
      <p:cViewPr varScale="1">
        <p:scale>
          <a:sx n="64" d="100"/>
          <a:sy n="64" d="100"/>
        </p:scale>
        <p:origin x="1236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e, </a:t>
                </a:r>
                <a:r>
                  <a:rPr lang="pt-BR" dirty="0"/>
                  <a:t>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da mesma forma como </a:t>
                </a:r>
                <a:r>
                  <a:rPr lang="pt-BR" dirty="0"/>
                  <a:t>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</a:t>
                </a:r>
                <a:r>
                  <a:rPr lang="pt-BR" dirty="0" smtClean="0"/>
                  <a:t>é idêntico </a:t>
                </a:r>
                <a:r>
                  <a:rPr lang="pt-BR" dirty="0"/>
                  <a:t>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</a:t>
                </a:r>
                <a:r>
                  <a:rPr lang="pt-BR" dirty="0" smtClean="0"/>
                  <a:t>dependendo </a:t>
                </a:r>
                <a:r>
                  <a:rPr lang="pt-BR" dirty="0"/>
                  <a:t>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r="-55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>
                <a:blip r:embed="rId2"/>
                <a:stretch>
                  <a:fillRect l="-1031" t="-2300" r="-29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ou seja,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2"/>
                <a:stretch>
                  <a:fillRect l="-1559" t="-2663" r="-2079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  <a:blipFill rotWithShape="0">
                <a:blip r:embed="rId2"/>
                <a:stretch>
                  <a:fillRect l="-1345" t="-1937" r="-2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265920" y="4283894"/>
            <a:ext cx="2817542" cy="25741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8997944" y="1690688"/>
            <a:ext cx="3085518" cy="2066977"/>
          </a:xfrm>
          <a:prstGeom prst="rect">
            <a:avLst/>
          </a:prstGeom>
        </p:spPr>
      </p:pic>
      <p:cxnSp>
        <p:nvCxnSpPr>
          <p:cNvPr id="8" name="Conector de seta reta 7"/>
          <p:cNvCxnSpPr>
            <a:stCxn id="5" idx="0"/>
          </p:cNvCxnSpPr>
          <p:nvPr/>
        </p:nvCxnSpPr>
        <p:spPr>
          <a:xfrm flipH="1" flipV="1">
            <a:off x="10810240" y="2753360"/>
            <a:ext cx="12531" cy="25719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 rot="2198129">
            <a:off x="9057606" y="2461890"/>
            <a:ext cx="3236524" cy="1812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0732771" y="532528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/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</a:t>
                </a:r>
                <a:endParaRPr lang="pt-BR" dirty="0"/>
              </a:p>
              <a:p>
                <a:r>
                  <a:rPr lang="pt-BR" dirty="0"/>
                  <a:t>Veremos a seguir </a:t>
                </a:r>
                <a:r>
                  <a:rPr lang="pt-BR" dirty="0" smtClean="0"/>
                  <a:t>uma justificativa para esta </a:t>
                </a:r>
                <a:r>
                  <a:rPr lang="pt-BR" dirty="0"/>
                  <a:t>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  <a:blipFill rotWithShape="0">
                <a:blip r:embed="rId3"/>
                <a:stretch>
                  <a:fillRect l="-600" t="-217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miro.medium.com/max/2084/1*3o9_XoQP4TaceYPRZVHlx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4367" r="8787" b="12931"/>
          <a:stretch/>
        </p:blipFill>
        <p:spPr bwMode="auto">
          <a:xfrm>
            <a:off x="9559105" y="37465"/>
            <a:ext cx="2292535" cy="1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10027</TotalTime>
  <Words>1612</Words>
  <Application>Microsoft Office PowerPoint</Application>
  <PresentationFormat>Widescreen</PresentationFormat>
  <Paragraphs>243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1702</cp:revision>
  <dcterms:created xsi:type="dcterms:W3CDTF">2020-01-20T13:50:05Z</dcterms:created>
  <dcterms:modified xsi:type="dcterms:W3CDTF">2022-08-27T01:16:43Z</dcterms:modified>
</cp:coreProperties>
</file>