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94" d="100"/>
          <a:sy n="94" d="100"/>
        </p:scale>
        <p:origin x="1242" y="72"/>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14/09/2024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14/09/2024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14/09/2024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14/09/2024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a16="http://schemas.microsoft.com/office/drawing/2014/main"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uma das Q possíveis classes</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 de classificação</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a:t>
                </a:r>
                <a:r>
                  <a:rPr lang="pt-BR" b="1" i="1" dirty="0">
                    <a:solidFill>
                      <a:srgbClr val="00B050"/>
                    </a:solidFill>
                  </a:rPr>
                  <a:t>contínua</a:t>
                </a:r>
                <a:r>
                  <a:rPr lang="pt-BR" dirty="0"/>
                  <a:t>,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792"/>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id="{FF78CF76-EB26-3FAE-0391-E452288FA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a:solidFill>
                      <a:srgbClr val="FF0000"/>
                    </a:solidFill>
                  </a:rPr>
                  <a:t>aumentar o tempo de treinamento</a:t>
                </a:r>
                <a:r>
                  <a:rPr lang="pt-BR" dirty="0"/>
                  <a:t> e a </a:t>
                </a:r>
                <a:r>
                  <a:rPr lang="pt-BR" b="1" i="1" dirty="0">
                    <a:solidFill>
                      <a:srgbClr val="FF0000"/>
                    </a:solidFill>
                  </a:rPr>
                  <a:t>possibilidade de 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527"/>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FF000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12322</TotalTime>
  <Words>5241</Words>
  <Application>Microsoft Office PowerPoint</Application>
  <PresentationFormat>Widescreen</PresentationFormat>
  <Paragraphs>311</Paragraphs>
  <Slides>26</Slides>
  <Notes>21</Notes>
  <HiddenSlides>0</HiddenSlides>
  <MMClips>0</MMClips>
  <ScaleCrop>false</ScaleCrop>
  <HeadingPairs>
    <vt:vector size="6" baseType="variant">
      <vt:variant>
        <vt:lpstr>Fontes usadas</vt:lpstr>
      </vt:variant>
      <vt:variant>
        <vt:i4>9</vt:i4>
      </vt:variant>
      <vt:variant>
        <vt:lpstr>Tema</vt:lpstr>
      </vt:variant>
      <vt:variant>
        <vt:i4>1</vt:i4>
      </vt:variant>
      <vt:variant>
        <vt:lpstr>Títulos de slides</vt:lpstr>
      </vt:variant>
      <vt:variant>
        <vt:i4>26</vt:i4>
      </vt:variant>
    </vt:vector>
  </HeadingPairs>
  <TitlesOfParts>
    <vt:vector size="36" baseType="lpstr">
      <vt:lpstr>Arial</vt:lpstr>
      <vt:lpstr>Calibri</vt:lpstr>
      <vt:lpstr>Calibri Light</vt:lpstr>
      <vt:lpstr>Calibri-BoldItalic</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1815</cp:revision>
  <dcterms:created xsi:type="dcterms:W3CDTF">2020-01-20T13:50:05Z</dcterms:created>
  <dcterms:modified xsi:type="dcterms:W3CDTF">2024-09-14T11:58:35Z</dcterms:modified>
</cp:coreProperties>
</file>