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46" r:id="rId14"/>
    <p:sldId id="347" r:id="rId15"/>
    <p:sldId id="348" r:id="rId16"/>
    <p:sldId id="349" r:id="rId17"/>
    <p:sldId id="350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29/11/2021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a desempenho </a:t>
                </a:r>
                <a:r>
                  <a:rPr lang="pt-BR" dirty="0" smtClean="0"/>
                  <a:t>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/>
          </a:bodyPr>
          <a:lstStyle/>
          <a:p>
            <a:r>
              <a:rPr lang="pt-BR" dirty="0"/>
              <a:t>Os pesos são tipicamente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Considerando uma camada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saídas, uma heurística para inicializar os </a:t>
                </a:r>
                <a:r>
                  <a:rPr lang="pt-BR" dirty="0"/>
                  <a:t>pesos </a:t>
                </a:r>
                <a:r>
                  <a:rPr lang="pt-BR" dirty="0" smtClean="0"/>
                  <a:t>de nós 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</a:t>
                </a:r>
                <a:r>
                  <a:rPr lang="pt-BR" dirty="0" smtClean="0"/>
                  <a:t>de nós </a:t>
                </a:r>
                <a:r>
                  <a:rPr lang="pt-BR" dirty="0"/>
                  <a:t>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heurística </a:t>
                </a:r>
                <a:r>
                  <a:rPr lang="pt-BR" dirty="0" smtClean="0"/>
                  <a:t>para nós que usam função de ativação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</a:t>
                </a:r>
                <a:r>
                  <a:rPr lang="pt-BR" b="1" i="1" dirty="0" smtClean="0"/>
                  <a:t>Gaussiana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  <a:blipFill rotWithShape="0">
                <a:blip r:embed="rId3"/>
                <a:stretch>
                  <a:fillRect l="-816" t="-2300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583" y="2631464"/>
            <a:ext cx="2687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Xavier/Glorot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83" y="4172534"/>
            <a:ext cx="3811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</a:t>
            </a:r>
            <a:r>
              <a:rPr lang="pt-BR" sz="1600" b="1" dirty="0"/>
              <a:t>/Glorot</a:t>
            </a:r>
            <a:r>
              <a:rPr lang="pt-BR" sz="1600" b="1" dirty="0" smtClean="0"/>
              <a:t> Normalizada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83" y="5220668"/>
            <a:ext cx="1751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He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12/12/2021.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#2” 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se esqueçam de colocar os nomes dos integrantes do grupo.</a:t>
            </a:r>
          </a:p>
          <a:p>
            <a:pPr lvl="1"/>
            <a:r>
              <a:rPr lang="pt-BR" dirty="0" smtClean="0"/>
              <a:t>Apenas um integrante do grupo precisa fazer a entrega.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que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055" cy="19138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16706</TotalTime>
  <Words>2251</Words>
  <Application>Microsoft Office PowerPoint</Application>
  <PresentationFormat>Widescreen</PresentationFormat>
  <Paragraphs>197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Helvetica Neue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1262</cp:revision>
  <dcterms:created xsi:type="dcterms:W3CDTF">2020-04-06T23:46:10Z</dcterms:created>
  <dcterms:modified xsi:type="dcterms:W3CDTF">2021-11-29T13:48:48Z</dcterms:modified>
</cp:coreProperties>
</file>