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304" r:id="rId17"/>
    <p:sldId id="301" r:id="rId18"/>
    <p:sldId id="269" r:id="rId19"/>
    <p:sldId id="265" r:id="rId20"/>
    <p:sldId id="271" r:id="rId21"/>
    <p:sldId id="281" r:id="rId22"/>
    <p:sldId id="280" r:id="rId23"/>
    <p:sldId id="274" r:id="rId24"/>
    <p:sldId id="287" r:id="rId25"/>
    <p:sldId id="278" r:id="rId26"/>
    <p:sldId id="291" r:id="rId27"/>
    <p:sldId id="298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https://colab.research.google.com/github/zz4fap/t320_aprendizado_de_maquina/blob/main/notebooks/classificação/perceptron_xor_problem.ipynb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perceptron_xor_problem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 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1309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66703" y="1294709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Exemplo: perceptron_xor_problem.ipynb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2621</Words>
  <Application>Microsoft Office PowerPoint</Application>
  <PresentationFormat>Widescreen</PresentationFormat>
  <Paragraphs>473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1062</cp:revision>
  <dcterms:created xsi:type="dcterms:W3CDTF">2020-04-06T23:46:10Z</dcterms:created>
  <dcterms:modified xsi:type="dcterms:W3CDTF">2021-09-02T21:59:51Z</dcterms:modified>
</cp:coreProperties>
</file>