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473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1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8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1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somadas com o mesmo peso, i.e., unitário.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modelo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0615" y="6167312"/>
            <a:ext cx="17205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negados.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50303"/>
            <a:chOff x="114755" y="4638765"/>
            <a:chExt cx="3142324" cy="1550303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">
              <a:extLst>
                <a:ext uri="{FF2B5EF4-FFF2-40B4-BE49-F238E27FC236}">
                  <a16:creationId xmlns:a16="http://schemas.microsoft.com/office/drawing/2014/main" xmlns="" id="{B9FD2C64-C6AA-4F44-8174-FD661EE89FEA}"/>
                </a:ext>
              </a:extLst>
            </p:cNvPr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1">
                  <a:extLst>
                    <a:ext uri="{FF2B5EF4-FFF2-40B4-BE49-F238E27FC236}">
                      <a16:creationId xmlns:a16="http://schemas.microsoft.com/office/drawing/2014/main" xmlns="" id="{89DA2330-1FAB-4AD1-9B30-35328A08CB74}"/>
                    </a:ext>
                  </a:extLst>
                </p:cNvPr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4">
              <a:extLst>
                <a:ext uri="{FF2B5EF4-FFF2-40B4-BE49-F238E27FC236}">
                  <a16:creationId xmlns:a16="http://schemas.microsoft.com/office/drawing/2014/main" xmlns="" id="{16D19827-0798-42BB-9269-0B586B4EAD2E}"/>
                </a:ext>
              </a:extLst>
            </p:cNvPr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575"/>
            <a:ext cx="10515600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pois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adianta,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Qual </a:t>
                </a:r>
                <a:r>
                  <a:rPr lang="en-US" dirty="0" err="1"/>
                  <a:t>deve</a:t>
                </a:r>
                <a:r>
                  <a:rPr lang="en-US" dirty="0"/>
                  <a:t> ser o valor do </a:t>
                </a:r>
                <a:r>
                  <a:rPr lang="en-US" dirty="0" err="1"/>
                  <a:t>limiar</a:t>
                </a:r>
                <a:r>
                  <a:rPr lang="en-US" dirty="0"/>
                  <a:t> de </a:t>
                </a:r>
                <a:r>
                  <a:rPr lang="en-US" dirty="0" err="1"/>
                  <a:t>ativação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para a porta </a:t>
                </a:r>
                <a:r>
                  <a:rPr lang="en-US" dirty="0" err="1"/>
                  <a:t>lógica</a:t>
                </a:r>
                <a:r>
                  <a:rPr lang="en-US" dirty="0"/>
                  <a:t>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>
                <a:blip r:embed="rId6"/>
                <a:stretch>
                  <a:fillRect l="-1007" t="-579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binários,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apenas </a:t>
            </a:r>
            <a:r>
              <a:rPr lang="pt-BR" dirty="0" smtClean="0"/>
              <a:t>capaz </a:t>
            </a:r>
            <a:r>
              <a:rPr lang="pt-BR" dirty="0"/>
              <a:t>de </a:t>
            </a:r>
            <a:r>
              <a:rPr lang="pt-BR" dirty="0" smtClean="0"/>
              <a:t>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429436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r>
                  <a:rPr lang="pt-BR" dirty="0"/>
                  <a:t>Isso é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(i.e., combinação linear das entradas)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  <a:blipFill rotWithShape="0">
                <a:blip r:embed="rId3"/>
                <a:stretch>
                  <a:fillRect l="-735" t="-2179" r="-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119068" y="3846975"/>
            <a:ext cx="500100" cy="850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de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à </a:t>
            </a:r>
            <a:r>
              <a:rPr lang="pt-BR" sz="1200" dirty="0" smtClean="0"/>
              <a:t>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 smtClean="0"/>
                  <a:t>sem transformação dos atributos</a:t>
                </a:r>
                <a:r>
                  <a:rPr lang="pt-BR" dirty="0" smtClean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transformar os atributos</a:t>
                </a:r>
                <a:r>
                  <a:rPr lang="pt-BR" dirty="0" smtClean="0"/>
                  <a:t>, ou seja, </a:t>
                </a:r>
                <a:r>
                  <a:rPr lang="pt-BR" dirty="0" smtClean="0"/>
                  <a:t>de </a:t>
                </a:r>
                <a:r>
                  <a:rPr lang="pt-BR" dirty="0"/>
                  <a:t>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</a:t>
                </a:r>
                <a:r>
                  <a:rPr lang="pt-BR" dirty="0" smtClean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/>
              <a:t>p</a:t>
            </a:r>
            <a:r>
              <a:rPr lang="pt-BR" dirty="0" err="1" smtClean="0"/>
              <a:t>erceptron</a:t>
            </a:r>
            <a:r>
              <a:rPr lang="pt-BR" dirty="0" smtClean="0"/>
              <a:t> </a:t>
            </a:r>
            <a:r>
              <a:rPr lang="pt-BR" dirty="0" smtClean="0"/>
              <a:t>(Figuras 1 e 2</a:t>
            </a:r>
            <a:r>
              <a:rPr lang="pt-BR" dirty="0" smtClean="0"/>
              <a:t>). Uma simples reta as separa.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</a:t>
            </a:r>
            <a:r>
              <a:rPr lang="pt-BR" dirty="0" smtClean="0"/>
              <a:t>). No mínimo duas retas são necessárias.</a:t>
            </a:r>
            <a:endParaRPr lang="pt-BR" dirty="0"/>
          </a:p>
          <a:p>
            <a:r>
              <a:rPr lang="pt-BR" dirty="0"/>
              <a:t>Como veremos, a separação da lógica XOR pode ser obtida combinando-se o resultado </a:t>
            </a:r>
            <a:r>
              <a:rPr lang="pt-BR" dirty="0" smtClean="0"/>
              <a:t>de </a:t>
            </a:r>
            <a:r>
              <a:rPr lang="pt-BR" dirty="0" smtClean="0"/>
              <a:t>dois perceptrons (i.e., dois </a:t>
            </a:r>
            <a:r>
              <a:rPr lang="pt-BR" dirty="0" smtClean="0"/>
              <a:t>classificadores </a:t>
            </a:r>
            <a:r>
              <a:rPr lang="pt-BR" dirty="0" smtClean="0"/>
              <a:t>lineares), que resultará em uma superfície de separação não linear.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" t="2937" r="5537" b="4909"/>
          <a:stretch/>
        </p:blipFill>
        <p:spPr>
          <a:xfrm>
            <a:off x="9559750" y="4414444"/>
            <a:ext cx="2522282" cy="241993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AND</a:t>
              </a:r>
              <a:endParaRPr lang="pt-BR" b="1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</a:t>
              </a:r>
              <a:endParaRPr lang="pt-BR" b="1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3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2493" y="204992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8556900" y="203612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1064883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da 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a maior parte do material genético (DNA) da célula.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regula 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existem 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pelos terminais do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soma dos estímulos) exceder um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uma ou mais saídas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9528427" cy="52859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 podendo este ser verdadeiro   ou falso.</a:t>
            </a:r>
          </a:p>
          <a:p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e 0   = 0</a:t>
            </a:r>
          </a:p>
          <a:p>
            <a:r>
              <a:rPr lang="pt-BR" dirty="0"/>
              <a:t>O artigo de McCulloch e Pitts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80" y="2712013"/>
            <a:ext cx="2113052" cy="22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6206" y="4941868"/>
            <a:ext cx="2215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13778</TotalTime>
  <Words>3085</Words>
  <Application>Microsoft Office PowerPoint</Application>
  <PresentationFormat>Widescreen</PresentationFormat>
  <Paragraphs>647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1196</cp:revision>
  <dcterms:created xsi:type="dcterms:W3CDTF">2020-04-06T23:46:10Z</dcterms:created>
  <dcterms:modified xsi:type="dcterms:W3CDTF">2022-04-28T21:13:21Z</dcterms:modified>
</cp:coreProperties>
</file>