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  <a:blipFill>
                <a:blip r:embed="rId3"/>
                <a:stretch>
                  <a:fillRect l="-1573" t="-2663" r="-87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233880" y="342900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320040" y="383917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azuis, pertencentes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vermelhos, 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geral,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escolhida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ter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068F1-0EF1-0C76-49EC-DEA1A6CC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0" y="1825624"/>
            <a:ext cx="6810375" cy="5032375"/>
          </a:xfrm>
        </p:spPr>
        <p:txBody>
          <a:bodyPr/>
          <a:lstStyle/>
          <a:p>
            <a:r>
              <a:rPr lang="pt-BR" dirty="0"/>
              <a:t>Qual formato deve ter esta </a:t>
            </a:r>
            <a:r>
              <a:rPr lang="pt-BR" b="1" i="1" dirty="0"/>
              <a:t>função discriminante</a:t>
            </a:r>
            <a:r>
              <a:rPr lang="pt-BR" dirty="0"/>
              <a:t> para que ela tenha boa capacidade de generalização?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formato mais simples, seguindo o princípio da navalha de Occam, é o de uma </a:t>
            </a:r>
            <a:r>
              <a:rPr lang="pt-BR" b="1" i="1" dirty="0">
                <a:solidFill>
                  <a:srgbClr val="00B050"/>
                </a:solidFill>
              </a:rPr>
              <a:t>reta</a:t>
            </a:r>
            <a:r>
              <a:rPr lang="pt-BR" dirty="0"/>
              <a:t>.</a:t>
            </a:r>
          </a:p>
        </p:txBody>
      </p:sp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uma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uma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encontrar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ML.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06935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5/8/2023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23/9/2023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I-17)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18/11/2023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I-17)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25/11/2023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9/12/2023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16/12/2023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/>
              <a:t>[2] 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[4] 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/>
              <a:t>[6] 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2008.</a:t>
            </a:r>
          </a:p>
          <a:p>
            <a:pPr marL="0" indent="0">
              <a:buNone/>
            </a:pPr>
            <a:r>
              <a:rPr lang="pt-BR" dirty="0"/>
              <a:t>[7] Coleção de livros: </a:t>
            </a:r>
            <a:r>
              <a:rPr lang="pt-BR" dirty="0">
                <a:hlinkClick r:id="rId4"/>
              </a:rPr>
              <a:t>https://drive.google.com/drive/folders/1IyIIMu1w6POBhrVnw11yqXXy6BjC439j?usp=sharing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Monitora (</a:t>
            </a:r>
            <a:r>
              <a:rPr lang="pt-BR" b="1" i="1" dirty="0" err="1"/>
              <a:t>Arielli</a:t>
            </a:r>
            <a:r>
              <a:rPr lang="pt-BR" b="1" i="1" dirty="0"/>
              <a:t> </a:t>
            </a:r>
            <a:r>
              <a:rPr lang="pt-BR" b="1" i="1" dirty="0" err="1"/>
              <a:t>Ajudarte</a:t>
            </a:r>
            <a:r>
              <a:rPr lang="pt-BR" b="1" i="1" dirty="0"/>
              <a:t>: arielli.a@get.inatel.br</a:t>
            </a:r>
            <a:r>
              <a:rPr lang="pt-BR" dirty="0"/>
              <a:t>): terças-feiras das 18:00 às 19:00.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3036</Words>
  <Application>Microsoft Office PowerPoint</Application>
  <PresentationFormat>Widescreen</PresentationFormat>
  <Paragraphs>384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1786</cp:revision>
  <dcterms:created xsi:type="dcterms:W3CDTF">2020-01-20T13:50:05Z</dcterms:created>
  <dcterms:modified xsi:type="dcterms:W3CDTF">2023-10-22T11:27:53Z</dcterms:modified>
</cp:coreProperties>
</file>