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7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22/10/2023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22/10/2023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22/10/2023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22/10/2023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a:t>
            </a:r>
            <a:r>
              <a:rPr lang="pt-BR">
                <a:hlinkClick r:id="rId4"/>
              </a:rPr>
              <a:t>laboratórios</a:t>
            </a:r>
            <a:r>
              <a:rPr lang="pt-BR"/>
              <a:t>.</a:t>
            </a:r>
            <a:endParaRPr lang="pt-BR" dirty="0"/>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12164</TotalTime>
  <Words>4793</Words>
  <Application>Microsoft Office PowerPoint</Application>
  <PresentationFormat>Widescreen</PresentationFormat>
  <Paragraphs>297</Paragraphs>
  <Slides>26</Slides>
  <Notes>21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26</vt:i4>
      </vt:variant>
    </vt:vector>
  </HeadingPairs>
  <TitlesOfParts>
    <vt:vector size="35"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1805</cp:revision>
  <dcterms:created xsi:type="dcterms:W3CDTF">2020-01-20T13:50:05Z</dcterms:created>
  <dcterms:modified xsi:type="dcterms:W3CDTF">2023-10-22T11:29:25Z</dcterms:modified>
</cp:coreProperties>
</file>