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90" r:id="rId23"/>
    <p:sldId id="359" r:id="rId24"/>
    <p:sldId id="367" r:id="rId25"/>
    <p:sldId id="311" r:id="rId26"/>
    <p:sldId id="371" r:id="rId27"/>
    <p:sldId id="360" r:id="rId28"/>
    <p:sldId id="313" r:id="rId29"/>
    <p:sldId id="314" r:id="rId30"/>
    <p:sldId id="315" r:id="rId31"/>
    <p:sldId id="316" r:id="rId32"/>
    <p:sldId id="364" r:id="rId33"/>
    <p:sldId id="363" r:id="rId34"/>
    <p:sldId id="269" r:id="rId35"/>
    <p:sldId id="303" r:id="rId36"/>
    <p:sldId id="271" r:id="rId37"/>
    <p:sldId id="365" r:id="rId38"/>
    <p:sldId id="369" r:id="rId39"/>
    <p:sldId id="370"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5961"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22/10/2023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30</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33</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22/10/2023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22/10/2023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22/10/2023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22/10/2023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22/10/2023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22/10/2023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22/10/2023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22/10/2023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22/10/2023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22/10/2023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22/10/2023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22/10/2023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1.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1.emf"/><Relationship Id="rId4" Type="http://schemas.openxmlformats.org/officeDocument/2006/relationships/image" Target="../media/image242.png"/><Relationship Id="rId9" Type="http://schemas.openxmlformats.org/officeDocument/2006/relationships/image" Target="../media/image200.png"/></Relationships>
</file>

<file path=ppt/slides/_rels/slide25.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91.png"/><Relationship Id="rId4" Type="http://schemas.openxmlformats.org/officeDocument/2006/relationships/image" Target="../media/image28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png"/><Relationship Id="rId7"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43.pn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38.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39.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derivadas menores do que 1 causam um problema no aprendizado de redes com muitas camadas,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1" y="1825625"/>
            <a:ext cx="11079144"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603375"/>
          </a:xfrm>
        </p:spPr>
        <p:txBody>
          <a:bodyPr/>
          <a:lstStyle/>
          <a:p>
            <a:r>
              <a:rPr lang="pt-BR" sz="2800" dirty="0"/>
              <a:t>Em suma, o </a:t>
            </a:r>
            <a:r>
              <a:rPr lang="pt-BR" b="1" i="1" dirty="0">
                <a:solidFill>
                  <a:srgbClr val="00B050"/>
                </a:solidFill>
              </a:rPr>
              <a:t>vetor </a:t>
            </a:r>
            <a:r>
              <a:rPr lang="pt-BR" sz="2800" b="1" i="1" dirty="0">
                <a:solidFill>
                  <a:srgbClr val="00B050"/>
                </a:solidFill>
              </a:rPr>
              <a:t>gradiente se torna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563937"/>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D205E5-20F1-0B50-C70B-C271B90E209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D912A37-4ACE-519C-B5E4-7F6B6D00ED5B}"/>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793952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16361</TotalTime>
  <Words>6422</Words>
  <Application>Microsoft Office PowerPoint</Application>
  <PresentationFormat>Widescreen</PresentationFormat>
  <Paragraphs>440</Paragraphs>
  <Slides>39</Slides>
  <Notes>31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39</vt:i4>
      </vt:variant>
    </vt:vector>
  </HeadingPairs>
  <TitlesOfParts>
    <vt:vector size="45"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Apresentação do PowerPoint</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1440</cp:revision>
  <dcterms:created xsi:type="dcterms:W3CDTF">2020-04-06T23:46:10Z</dcterms:created>
  <dcterms:modified xsi:type="dcterms:W3CDTF">2023-10-22T11:36:05Z</dcterms:modified>
</cp:coreProperties>
</file>