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90" r:id="rId13"/>
    <p:sldId id="391" r:id="rId14"/>
    <p:sldId id="377" r:id="rId15"/>
    <p:sldId id="378" r:id="rId16"/>
    <p:sldId id="348" r:id="rId17"/>
    <p:sldId id="380" r:id="rId18"/>
    <p:sldId id="381" r:id="rId19"/>
    <p:sldId id="382" r:id="rId20"/>
    <p:sldId id="383" r:id="rId21"/>
    <p:sldId id="392" r:id="rId22"/>
    <p:sldId id="385" r:id="rId23"/>
    <p:sldId id="387" r:id="rId24"/>
    <p:sldId id="389" r:id="rId25"/>
    <p:sldId id="386" r:id="rId26"/>
    <p:sldId id="324" r:id="rId27"/>
    <p:sldId id="306" r:id="rId28"/>
    <p:sldId id="367" r:id="rId2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9346" autoAdjust="0"/>
  </p:normalViewPr>
  <p:slideViewPr>
    <p:cSldViewPr snapToGrid="0">
      <p:cViewPr varScale="1">
        <p:scale>
          <a:sx n="99" d="100"/>
          <a:sy n="99" d="100"/>
        </p:scale>
        <p:origin x="1044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10/08/2024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9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  <a:blipFill>
                <a:blip r:embed="rId3"/>
                <a:stretch>
                  <a:fillRect l="-1597" t="-2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595465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i.e., que os exemplos sejam classificados corretamente.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  <a:blipFill>
                <a:blip r:embed="rId3"/>
                <a:stretch>
                  <a:fillRect l="-1353" t="-2829" r="-8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8500" y="2233678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824"/>
            <a:ext cx="11229973" cy="101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Portanto, como podemos encontrar os pesos com essa limitação?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685174" y="1866317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642834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Ou seja, não precisa ser um problema linearmente separável.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desta aula, começaremos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Não há convergência pois o objetivo é encontrar um erro de classificação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  <a:blipFill>
                <a:blip r:embed="rId3"/>
                <a:stretch>
                  <a:fillRect l="-1734" t="-1937" r="-1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" t="11854" r="9545" b="1146"/>
          <a:stretch/>
        </p:blipFill>
        <p:spPr>
          <a:xfrm>
            <a:off x="838200" y="2463692"/>
            <a:ext cx="3864840" cy="2912051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D8F3701-F00B-FFBD-E048-5B4BEB1063B9}"/>
              </a:ext>
            </a:extLst>
          </p:cNvPr>
          <p:cNvCxnSpPr/>
          <p:nvPr/>
        </p:nvCxnSpPr>
        <p:spPr>
          <a:xfrm>
            <a:off x="2190750" y="2482850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79A4D02-30B5-EFB6-14C9-C0ED3378532A}"/>
              </a:ext>
            </a:extLst>
          </p:cNvPr>
          <p:cNvCxnSpPr/>
          <p:nvPr/>
        </p:nvCxnSpPr>
        <p:spPr>
          <a:xfrm>
            <a:off x="2821420" y="2476392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A78815D-AC06-0208-4006-098B3474FB0B}"/>
              </a:ext>
            </a:extLst>
          </p:cNvPr>
          <p:cNvCxnSpPr>
            <a:cxnSpLocks/>
          </p:cNvCxnSpPr>
          <p:nvPr/>
        </p:nvCxnSpPr>
        <p:spPr>
          <a:xfrm flipH="1" flipV="1">
            <a:off x="2406650" y="2165350"/>
            <a:ext cx="29845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F8C8EB0-C19D-530A-7740-E886C3A77FCF}"/>
              </a:ext>
            </a:extLst>
          </p:cNvPr>
          <p:cNvCxnSpPr>
            <a:cxnSpLocks/>
          </p:cNvCxnSpPr>
          <p:nvPr/>
        </p:nvCxnSpPr>
        <p:spPr>
          <a:xfrm>
            <a:off x="3287135" y="3429000"/>
            <a:ext cx="185160" cy="20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/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vermelha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/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azul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Similar ao que fizemos com o GDE.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guardar</a:t>
                </a:r>
                <a:r>
                  <a:rPr lang="pt-BR" dirty="0"/>
                  <a:t>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  <a:blipFill>
                <a:blip r:embed="rId3"/>
                <a:stretch>
                  <a:fillRect l="-167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751689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chemeClr val="accent2"/>
                </a:solidFill>
              </a:rPr>
              <a:t>pontos </a:t>
            </a:r>
            <a:r>
              <a:rPr lang="pt-BR" sz="2800" b="1" i="1" dirty="0">
                <a:solidFill>
                  <a:schemeClr val="accent2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com base </a:t>
                </a:r>
                <a:r>
                  <a:rPr lang="pt-BR" dirty="0"/>
                  <a:t>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  <a:blipFill>
                <a:blip r:embed="rId3"/>
                <a:stretch>
                  <a:fillRect l="-1701" t="-1887" r="-2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</a:t>
                </a:r>
                <a:r>
                  <a:rPr lang="pt-BR" b="1" i="1" dirty="0"/>
                  <a:t>formalização matemática </a:t>
                </a:r>
                <a:r>
                  <a:rPr lang="pt-BR" dirty="0"/>
                  <a:t>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aprenda uma boa separação,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9413</TotalTime>
  <Words>4114</Words>
  <Application>Microsoft Office PowerPoint</Application>
  <PresentationFormat>Widescreen</PresentationFormat>
  <Paragraphs>287</Paragraphs>
  <Slides>28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1806</cp:revision>
  <dcterms:created xsi:type="dcterms:W3CDTF">2020-01-20T13:50:05Z</dcterms:created>
  <dcterms:modified xsi:type="dcterms:W3CDTF">2024-08-10T12:44:41Z</dcterms:modified>
</cp:coreProperties>
</file>