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3" r:id="rId3"/>
    <p:sldId id="350" r:id="rId4"/>
    <p:sldId id="351" r:id="rId5"/>
    <p:sldId id="352" r:id="rId6"/>
    <p:sldId id="353" r:id="rId7"/>
    <p:sldId id="373" r:id="rId8"/>
    <p:sldId id="366" r:id="rId9"/>
    <p:sldId id="356" r:id="rId10"/>
    <p:sldId id="357" r:id="rId11"/>
    <p:sldId id="367" r:id="rId12"/>
    <p:sldId id="370" r:id="rId13"/>
    <p:sldId id="372" r:id="rId14"/>
    <p:sldId id="379" r:id="rId15"/>
    <p:sldId id="324" r:id="rId16"/>
    <p:sldId id="306" r:id="rId17"/>
    <p:sldId id="375" r:id="rId18"/>
    <p:sldId id="376" r:id="rId19"/>
    <p:sldId id="377" r:id="rId20"/>
    <p:sldId id="378" r:id="rId21"/>
    <p:sldId id="362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0667" autoAdjust="0"/>
  </p:normalViewPr>
  <p:slideViewPr>
    <p:cSldViewPr snapToGrid="0">
      <p:cViewPr varScale="1">
        <p:scale>
          <a:sx n="92" d="100"/>
          <a:sy n="92" d="100"/>
        </p:scale>
        <p:origin x="168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>
                <a:blip r:embed="rId2"/>
                <a:stretch>
                  <a:fillRect l="-1031" t="-2300" r="-29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  <a:blipFill rotWithShape="0">
                <a:blip r:embed="rId2"/>
                <a:stretch>
                  <a:fillRect l="-881" t="-2844" r="-771" b="-2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3739</Words>
  <Application>Microsoft Office PowerPoint</Application>
  <PresentationFormat>Widescreen</PresentationFormat>
  <Paragraphs>234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1684</cp:revision>
  <dcterms:created xsi:type="dcterms:W3CDTF">2020-01-20T13:50:05Z</dcterms:created>
  <dcterms:modified xsi:type="dcterms:W3CDTF">2022-08-19T20:07:02Z</dcterms:modified>
</cp:coreProperties>
</file>