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32" r:id="rId14"/>
    <p:sldId id="350" r:id="rId15"/>
    <p:sldId id="344" r:id="rId16"/>
    <p:sldId id="351" r:id="rId17"/>
    <p:sldId id="345" r:id="rId18"/>
    <p:sldId id="352" r:id="rId19"/>
    <p:sldId id="353" r:id="rId20"/>
    <p:sldId id="355" r:id="rId21"/>
    <p:sldId id="356" r:id="rId22"/>
    <p:sldId id="357" r:id="rId23"/>
    <p:sldId id="337" r:id="rId24"/>
    <p:sldId id="359" r:id="rId25"/>
    <p:sldId id="324" r:id="rId26"/>
    <p:sldId id="306" r:id="rId27"/>
    <p:sldId id="339" r:id="rId28"/>
    <p:sldId id="341" r:id="rId29"/>
    <p:sldId id="343" r:id="rId30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3705" autoAdjust="0"/>
  </p:normalViewPr>
  <p:slideViewPr>
    <p:cSldViewPr snapToGrid="0">
      <p:cViewPr varScale="1">
        <p:scale>
          <a:sx n="104" d="100"/>
          <a:sy n="104" d="100"/>
        </p:scale>
        <p:origin x="882" y="7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4/12/2023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04/12/2023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 e dígitos.</a:t>
            </a:r>
          </a:p>
          <a:p>
            <a:r>
              <a:rPr lang="pt-BR" dirty="0"/>
              <a:t>Classificação de texto.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pulmonares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/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discreta</a:t>
                </a:r>
                <a:r>
                  <a:rPr lang="pt-BR" dirty="0"/>
                  <a:t>).</a:t>
                </a:r>
              </a:p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duas opções podem ser adotadas, dependendo se a classificação é </a:t>
                </a:r>
                <a:r>
                  <a:rPr lang="pt-BR" b="1" i="1" dirty="0"/>
                  <a:t>binária</a:t>
                </a:r>
                <a:r>
                  <a:rPr lang="pt-BR" dirty="0"/>
                  <a:t> ou </a:t>
                </a:r>
                <a:r>
                  <a:rPr lang="pt-BR" b="1" i="1" dirty="0"/>
                  <a:t>multi-classes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84064" y="1825624"/>
                <a:ext cx="6974585" cy="5032376"/>
              </a:xfrm>
              <a:blipFill>
                <a:blip r:embed="rId3"/>
                <a:stretch>
                  <a:fillRect l="-1573" t="-2663" r="-87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id="{C7F00696-64EA-1DE3-26F4-7ED0C2679228}"/>
              </a:ext>
            </a:extLst>
          </p:cNvPr>
          <p:cNvGrpSpPr/>
          <p:nvPr/>
        </p:nvGrpSpPr>
        <p:grpSpPr>
          <a:xfrm>
            <a:off x="233880" y="342900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id="{E3E7437A-31EF-96FF-1A36-96431F7A6F1B}"/>
              </a:ext>
            </a:extLst>
          </p:cNvPr>
          <p:cNvSpPr/>
          <p:nvPr/>
        </p:nvSpPr>
        <p:spPr>
          <a:xfrm>
            <a:off x="320040" y="383917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a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podemos utilizar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</a:t>
                </a:r>
                <a:r>
                  <a:rPr lang="pt-BR" b="1" i="1" dirty="0"/>
                  <a:t>binária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Uma estratégia bastante utilizada para representar estas classes é conhecida como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. </a:t>
                </a:r>
              </a:p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possui </a:t>
                </a:r>
                <a:r>
                  <a:rPr lang="pt-BR" b="1" i="1" dirty="0"/>
                  <a:t>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873" t="-2421" r="-4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/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407" y="5441516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l="-210" t="-1471" r="-167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azuis, pertencentes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vermelhos, ertencentes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/>
                  <a:t>superfície </a:t>
                </a:r>
                <a:r>
                  <a:rPr lang="pt-BR" dirty="0"/>
                  <a:t>(também chamada de </a:t>
                </a:r>
                <a:r>
                  <a:rPr lang="pt-BR" b="1" i="1" dirty="0"/>
                  <a:t>superfície de separação</a:t>
                </a:r>
                <a:r>
                  <a:rPr lang="pt-BR" dirty="0"/>
                  <a:t>)</a:t>
                </a:r>
                <a:r>
                  <a:rPr lang="pt-BR" b="1" i="1" dirty="0"/>
                  <a:t> </a:t>
                </a:r>
                <a:r>
                  <a:rPr lang="pt-BR" dirty="0"/>
                  <a:t>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 de forma ótima.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decisão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decisão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/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mostram </a:t>
            </a:r>
            <a:r>
              <a:rPr lang="pt-BR" b="1" i="1" dirty="0"/>
              <a:t>regiões de decisão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geral,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 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escolhida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ter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42650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0068F1-0EF1-0C76-49EC-DEA1A6CCBE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0" y="1825624"/>
            <a:ext cx="6810375" cy="5032375"/>
          </a:xfrm>
        </p:spPr>
        <p:txBody>
          <a:bodyPr/>
          <a:lstStyle/>
          <a:p>
            <a:r>
              <a:rPr lang="pt-BR" dirty="0"/>
              <a:t>Qual formato deve ter esta </a:t>
            </a:r>
            <a:r>
              <a:rPr lang="pt-BR" b="1" i="1" dirty="0"/>
              <a:t>função discriminante</a:t>
            </a:r>
            <a:r>
              <a:rPr lang="pt-BR" dirty="0"/>
              <a:t> para que ela tenha boa capacidade de generalização?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formato mais simples, seguindo o princípio da navalha de Occam, é o de uma </a:t>
            </a:r>
            <a:r>
              <a:rPr lang="pt-BR" b="1" i="1" dirty="0">
                <a:solidFill>
                  <a:srgbClr val="00B050"/>
                </a:solidFill>
              </a:rPr>
              <a:t>reta</a:t>
            </a:r>
            <a:r>
              <a:rPr lang="pt-BR" dirty="0"/>
              <a:t>.</a:t>
            </a:r>
          </a:p>
        </p:txBody>
      </p:sp>
      <p:grpSp>
        <p:nvGrpSpPr>
          <p:cNvPr id="54" name="Group 3">
            <a:extLst>
              <a:ext uri="{FF2B5EF4-FFF2-40B4-BE49-F238E27FC236}">
                <a16:creationId xmlns:a16="http://schemas.microsoft.com/office/drawing/2014/main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Visualmente, nós traçamos uma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uma função e sua posição no gráfico, precisamos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e as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</p:spPr>
            <p:txBody>
              <a:bodyPr/>
              <a:lstStyle/>
              <a:p>
                <a:r>
                  <a:rPr lang="pt-BR" dirty="0"/>
                  <a:t>Agora, vamos encontrar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00751" y="1825624"/>
                <a:ext cx="6048374" cy="5032375"/>
              </a:xfrm>
              <a:blipFill>
                <a:blip r:embed="rId3"/>
                <a:stretch>
                  <a:fillRect l="-1813" t="-1937" r="-7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id="{605CFD57-551E-2269-3818-45F21FD91DFC}"/>
              </a:ext>
            </a:extLst>
          </p:cNvPr>
          <p:cNvSpPr/>
          <p:nvPr/>
        </p:nvSpPr>
        <p:spPr>
          <a:xfrm>
            <a:off x="1043558" y="6405136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(ou seja, algoritmos) 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 lnSpcReduction="10000"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</a:t>
            </a:r>
            <a:r>
              <a:rPr lang="pt-BR" dirty="0"/>
              <a:t>em grupo 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Envolvendo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de cada trabalho será feita 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sempre ser entregues até a próxima aula.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 ser resolvidos em grupo, </a:t>
            </a:r>
            <a:r>
              <a:rPr lang="pt-BR" b="1" i="1" dirty="0">
                <a:solidFill>
                  <a:srgbClr val="FF0000"/>
                </a:solidFill>
              </a:rPr>
              <a:t>mas entregas devem ser individuais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através de tarefas do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ML.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8906935"/>
              </p:ext>
            </p:extLst>
          </p:nvPr>
        </p:nvGraphicFramePr>
        <p:xfrm>
          <a:off x="838200" y="1430909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5/8/2023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26/8/2023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16/9/2023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23/9/2023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I-17)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30/9/2023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7/10/2023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21/10/2023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28/10/2023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4/11/2023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11/11/2023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solidFill>
                            <a:srgbClr val="00B050"/>
                          </a:solidFill>
                          <a:effectLst/>
                        </a:rPr>
                        <a:t>18/11/2023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I-17)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25/11/2023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pt-BR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2/12/2023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9/12/2023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16/12/2023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quartas-feiras das 17:30 às 18:30 e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Monitora (</a:t>
            </a:r>
            <a:r>
              <a:rPr lang="pt-BR" b="1" i="1" dirty="0" err="1"/>
              <a:t>Arielli</a:t>
            </a:r>
            <a:r>
              <a:rPr lang="pt-BR" b="1" i="1" dirty="0"/>
              <a:t> </a:t>
            </a:r>
            <a:r>
              <a:rPr lang="pt-BR" b="1" i="1" dirty="0" err="1"/>
              <a:t>Ajudarte</a:t>
            </a:r>
            <a:r>
              <a:rPr lang="pt-BR" b="1" i="1" dirty="0"/>
              <a:t>: arielli.a@get.inatel.br</a:t>
            </a:r>
            <a:r>
              <a:rPr lang="pt-BR" dirty="0"/>
              <a:t>): terças-feiras das 18:00 às 19:00.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mapeie os atributos de entrada em </a:t>
                </a:r>
                <a:r>
                  <a:rPr lang="pt-BR" b="1" i="1" dirty="0"/>
                  <a:t>valores discretos</a:t>
                </a:r>
                <a:r>
                  <a:rPr lang="pt-BR" dirty="0"/>
                  <a:t>, ou seja, em classes.</a:t>
                </a:r>
                <a:endParaRPr lang="en-US" dirty="0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7465</TotalTime>
  <Words>3035</Words>
  <Application>Microsoft Office PowerPoint</Application>
  <PresentationFormat>Widescreen</PresentationFormat>
  <Paragraphs>383</Paragraphs>
  <Slides>29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1787</cp:revision>
  <dcterms:created xsi:type="dcterms:W3CDTF">2020-01-20T13:50:05Z</dcterms:created>
  <dcterms:modified xsi:type="dcterms:W3CDTF">2023-12-04T13:08:00Z</dcterms:modified>
</cp:coreProperties>
</file>