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321" r:id="rId19"/>
    <p:sldId id="323" r:id="rId20"/>
    <p:sldId id="317" r:id="rId21"/>
    <p:sldId id="324" r:id="rId22"/>
    <p:sldId id="301" r:id="rId23"/>
    <p:sldId id="269" r:id="rId24"/>
    <p:sldId id="265" r:id="rId25"/>
    <p:sldId id="271" r:id="rId26"/>
    <p:sldId id="312" r:id="rId27"/>
    <p:sldId id="281" r:id="rId28"/>
    <p:sldId id="280" r:id="rId29"/>
    <p:sldId id="274" r:id="rId30"/>
    <p:sldId id="287" r:id="rId31"/>
    <p:sldId id="278" r:id="rId32"/>
    <p:sldId id="291" r:id="rId33"/>
    <p:sldId id="298" r:id="rId34"/>
    <p:sldId id="316" r:id="rId35"/>
    <p:sldId id="305" r:id="rId36"/>
    <p:sldId id="306" r:id="rId37"/>
    <p:sldId id="307" r:id="rId38"/>
    <p:sldId id="31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pesos unitários 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  <a:blipFill>
                <a:blip r:embed="rId3"/>
                <a:stretch>
                  <a:fillRect l="-1025" t="-2397" r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B3DC51-DFDB-45CE-B2DD-7582FDEEDFA1}"/>
              </a:ext>
            </a:extLst>
          </p:cNvPr>
          <p:cNvCxnSpPr>
            <a:cxnSpLocks/>
          </p:cNvCxnSpPr>
          <p:nvPr/>
        </p:nvCxnSpPr>
        <p:spPr>
          <a:xfrm>
            <a:off x="7045036" y="4760736"/>
            <a:ext cx="1482515" cy="818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</a:rPr>
              <a:t>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com transição fixa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(combinação linear das entradas)</a:t>
            </a:r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 rotWithShape="0">
                <a:blip r:embed="rId3"/>
                <a:stretch>
                  <a:fillRect l="-982" t="-2424" r="-1037" b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74933" y="5287382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49719" y="5610548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4445" y="1838725"/>
                <a:ext cx="6587837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445" y="1838725"/>
                <a:ext cx="6587837" cy="5032923"/>
              </a:xfrm>
              <a:blipFill>
                <a:blip r:embed="rId3"/>
                <a:stretch>
                  <a:fillRect l="-1665" t="-2061" r="-2590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E,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rgbClr val="7030A0"/>
                </a:solidFill>
              </a:rPr>
              <a:t>no mínimo duas retas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combinando-se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químicas, as mais comuns, ou elétricas,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14788</TotalTime>
  <Words>5180</Words>
  <Application>Microsoft Office PowerPoint</Application>
  <PresentationFormat>Widescreen</PresentationFormat>
  <Paragraphs>670</Paragraphs>
  <Slides>38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1258</cp:revision>
  <dcterms:created xsi:type="dcterms:W3CDTF">2020-04-06T23:46:10Z</dcterms:created>
  <dcterms:modified xsi:type="dcterms:W3CDTF">2023-10-20T19:25:03Z</dcterms:modified>
</cp:coreProperties>
</file>