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47" r:id="rId9"/>
    <p:sldId id="348" r:id="rId10"/>
    <p:sldId id="329" r:id="rId11"/>
    <p:sldId id="338" r:id="rId12"/>
    <p:sldId id="331" r:id="rId13"/>
    <p:sldId id="332" r:id="rId14"/>
    <p:sldId id="333" r:id="rId15"/>
    <p:sldId id="344" r:id="rId16"/>
    <p:sldId id="345" r:id="rId17"/>
    <p:sldId id="335" r:id="rId18"/>
    <p:sldId id="336" r:id="rId19"/>
    <p:sldId id="342" r:id="rId20"/>
    <p:sldId id="337" r:id="rId21"/>
    <p:sldId id="324" r:id="rId22"/>
    <p:sldId id="306" r:id="rId23"/>
    <p:sldId id="339" r:id="rId24"/>
    <p:sldId id="341" r:id="rId25"/>
    <p:sldId id="343" r:id="rId2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679" autoAdjust="0"/>
  </p:normalViewPr>
  <p:slideViewPr>
    <p:cSldViewPr snapToGrid="0">
      <p:cViewPr varScale="1">
        <p:scale>
          <a:sx n="105" d="100"/>
          <a:sy n="105" d="100"/>
        </p:scale>
        <p:origin x="846" y="11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Motivacão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baseline="0" dirty="0" err="1" smtClean="0"/>
              <a:t>classificacão</a:t>
            </a:r>
            <a:r>
              <a:rPr lang="pt-BR" baseline="0" dirty="0" smtClean="0"/>
              <a:t> de e-mails, detecção de símbolos, classificação de modulações, etc.</a:t>
            </a:r>
            <a:endParaRPr lang="pt-BR" dirty="0" smtClean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seja,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291.png"/><Relationship Id="rId4" Type="http://schemas.openxmlformats.org/officeDocument/2006/relationships/image" Target="../media/image29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ycol.teles@ges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515600" cy="1707243"/>
          </a:xfrm>
        </p:spPr>
        <p:txBody>
          <a:bodyPr>
            <a:normAutofit/>
          </a:bodyPr>
          <a:lstStyle/>
          <a:p>
            <a:r>
              <a:rPr lang="pt-BR" dirty="0" smtClean="0"/>
              <a:t>Reconhecimento de texto escrito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 exemplo, as </a:t>
                </a:r>
                <a:r>
                  <a:rPr lang="pt-BR" dirty="0"/>
                  <a:t>classes podem </a:t>
                </a:r>
                <a:r>
                  <a:rPr lang="pt-BR" dirty="0" smtClean="0"/>
                  <a:t>ser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</a:t>
                </a:r>
                <a:r>
                  <a:rPr lang="pt-BR" dirty="0" err="1" smtClean="0"/>
                  <a:t>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barcos, 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pares de </a:t>
                </a:r>
                <a:r>
                  <a:rPr lang="pt-BR" b="1" i="1" dirty="0" smtClean="0"/>
                  <a:t>vetores de atributos </a:t>
                </a:r>
                <a:r>
                  <a:rPr lang="pt-BR" dirty="0" smtClean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</a:t>
                </a:r>
                <a:r>
                  <a:rPr lang="pt-BR" dirty="0" smtClean="0"/>
                  <a:t>de atributos, </a:t>
                </a:r>
                <a:r>
                  <a:rPr lang="pt-BR" dirty="0"/>
                  <a:t>o qual é </a:t>
                </a:r>
                <a:r>
                  <a:rPr lang="pt-BR" dirty="0" smtClean="0"/>
                  <a:t>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vetor de atributos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 smtClean="0"/>
                  <a:t>saída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vetor de atributos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8206634" cy="5032375"/>
              </a:xfrm>
              <a:blipFill rotWithShape="0">
                <a:blip r:embed="rId3"/>
                <a:stretch>
                  <a:fillRect l="-1189" t="-1816" r="-2080" b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8763754" y="2808639"/>
            <a:ext cx="3322622" cy="25595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585071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943863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de seta reta 5"/>
          <p:cNvCxnSpPr/>
          <p:nvPr/>
        </p:nvCxnSpPr>
        <p:spPr>
          <a:xfrm>
            <a:off x="8028432" y="3191256"/>
            <a:ext cx="822960" cy="3474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origem, onde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projetos que envolvam ML.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=""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0"/>
            <a:ext cx="2263894" cy="15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250053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25/3/2023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8/4/2023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22/4/2023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29/4/2023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27/5/2023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smtClean="0">
                          <a:solidFill>
                            <a:srgbClr val="00B050"/>
                          </a:solidFill>
                          <a:effectLst/>
                        </a:rPr>
                        <a:t>II (</a:t>
                      </a:r>
                      <a:r>
                        <a:rPr lang="en-US" sz="1400" b="1" dirty="0" err="1" smtClean="0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 smtClean="0">
                          <a:solidFill>
                            <a:srgbClr val="00B050"/>
                          </a:solidFill>
                          <a:effectLst/>
                        </a:rPr>
                        <a:t> II – Parte I)</a:t>
                      </a:r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24/6/2023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4"/>
              </a:rPr>
              <a:t>https</a:t>
            </a:r>
            <a:r>
              <a:rPr lang="pt-BR" dirty="0">
                <a:hlinkClick r:id="rId4"/>
              </a:rPr>
              <a:t>://</a:t>
            </a:r>
            <a:r>
              <a:rPr lang="pt-BR" dirty="0" smtClean="0">
                <a:hlinkClick r:id="rId4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/>
              <a:t> </a:t>
            </a:r>
            <a:r>
              <a:rPr lang="en-US" dirty="0" smtClean="0"/>
              <a:t>e 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17:30 às 19:30 (provisório).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maycol.teles@ges.inatel.br</a:t>
            </a:r>
            <a:r>
              <a:rPr lang="pt-BR" dirty="0" smtClean="0"/>
              <a:t>): será divulgado em breve.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remoto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As saídas esperadas são conhecidas.</a:t>
                </a:r>
              </a:p>
              <a:p>
                <a:r>
                  <a:rPr lang="pt-BR" dirty="0" smtClean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dirty="0" smtClean="0"/>
                  <a:t>mapeie </a:t>
                </a:r>
                <a:r>
                  <a:rPr lang="pt-BR" dirty="0"/>
                  <a:t>os atributos de entrada em </a:t>
                </a:r>
                <a:r>
                  <a:rPr lang="pt-BR" b="1" i="1" dirty="0" smtClean="0"/>
                  <a:t>valores </a:t>
                </a:r>
                <a:r>
                  <a:rPr lang="pt-BR" b="1" i="1" dirty="0"/>
                  <a:t>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err="1" smtClean="0"/>
                  <a:t>aproxima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781" y="6229747"/>
                <a:ext cx="253808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719" t="-9836" r="-19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i="1" dirty="0" smtClean="0"/>
                  <a:t>separa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os</a:t>
                </a:r>
                <a:r>
                  <a:rPr lang="en-US" dirty="0" smtClean="0"/>
                  <a:t> dados.</a:t>
                </a:r>
                <a:endParaRPr lang="en-US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891" y="6311900"/>
                <a:ext cx="2549237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Motivação para 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009871"/>
          </a:xfrm>
        </p:spPr>
        <p:txBody>
          <a:bodyPr/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SPAM e HAM (legítimo).</a:t>
            </a:r>
          </a:p>
          <a:p>
            <a:r>
              <a:rPr lang="pt-BR" dirty="0"/>
              <a:t>Classificação de objetos.</a:t>
            </a:r>
          </a:p>
          <a:p>
            <a:r>
              <a:rPr lang="pt-BR" dirty="0"/>
              <a:t>Detecção ou classificação de símbolos.</a:t>
            </a:r>
          </a:p>
          <a:p>
            <a:r>
              <a:rPr lang="pt-BR" dirty="0"/>
              <a:t>Classificação de modulações (QPSK, AM, FM, etc</a:t>
            </a:r>
            <a:r>
              <a:rPr lang="pt-BR" dirty="0" smtClean="0"/>
              <a:t>.)</a:t>
            </a:r>
            <a:r>
              <a:rPr lang="en-US" dirty="0" smtClean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=""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6905</TotalTime>
  <Words>1487</Words>
  <Application>Microsoft Office PowerPoint</Application>
  <PresentationFormat>Widescreen</PresentationFormat>
  <Paragraphs>326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1708</cp:revision>
  <dcterms:created xsi:type="dcterms:W3CDTF">2020-01-20T13:50:05Z</dcterms:created>
  <dcterms:modified xsi:type="dcterms:W3CDTF">2023-02-02T18:51:45Z</dcterms:modified>
</cp:coreProperties>
</file>