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2" r:id="rId8"/>
    <p:sldId id="478" r:id="rId9"/>
    <p:sldId id="479" r:id="rId10"/>
    <p:sldId id="473" r:id="rId11"/>
    <p:sldId id="480" r:id="rId12"/>
    <p:sldId id="481" r:id="rId13"/>
    <p:sldId id="482" r:id="rId14"/>
    <p:sldId id="348" r:id="rId15"/>
    <p:sldId id="341" r:id="rId16"/>
    <p:sldId id="342" r:id="rId17"/>
    <p:sldId id="347" r:id="rId18"/>
    <p:sldId id="349" r:id="rId19"/>
    <p:sldId id="332" r:id="rId20"/>
    <p:sldId id="324" r:id="rId21"/>
    <p:sldId id="306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3268" autoAdjust="0"/>
  </p:normalViewPr>
  <p:slideViewPr>
    <p:cSldViewPr snapToGrid="0">
      <p:cViewPr varScale="1">
        <p:scale>
          <a:sx n="68" d="100"/>
          <a:sy n="68" d="100"/>
        </p:scale>
        <p:origin x="127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Scikit-Learn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ClassificationOfFourClassesWithOvAandOvO_SciKitLearn.ipynb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https://colab.research.google.com/github/zz4fap/tp555-ml/blob/main/exemplos/classification/linear/logistic/ClassificationOfFourClassesWithOvAandOvO-SciKitLearn.ipynb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</a:t>
            </a:r>
            <a:r>
              <a:rPr lang="pt-BR" dirty="0" err="1"/>
              <a:t>Softmax</a:t>
            </a:r>
            <a:r>
              <a:rPr lang="pt-BR" dirty="0"/>
              <a:t>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</a:t>
            </a:r>
            <a:r>
              <a:rPr lang="pt-BR" dirty="0" err="1"/>
              <a:t>Softmax</a:t>
            </a:r>
            <a:r>
              <a:rPr lang="pt-BR" dirty="0"/>
              <a:t>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41.png"/><Relationship Id="rId5" Type="http://schemas.openxmlformats.org/officeDocument/2006/relationships/image" Target="../media/image15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_SciKitLearn.ipynb" TargetMode="Externa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  <a:endParaRPr lang="pt-B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D379-CAA0-9DC9-CDBD-6E0EBE1B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err="1"/>
              <a:t>Softmax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do regressor podem ser interpretadas como as probabilidades de uma variável categoricamente distribuída (as classes) dado um conjunto de variáveis (atributos e pesos).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0958-530D-D942-BA01-15C1583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err="1"/>
              <a:t>Softmax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F25-5DD1-794E-8733-BFD771A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B7DC-99E7-8958-EC77-566B7E3C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multi-classes.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classes.</a:t>
                </a:r>
              </a:p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valor esperado.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>
                <a:blip r:embed="rId3"/>
                <a:stretch>
                  <a:fillRect l="-929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vetor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 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alterarmos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  <a:blipFill>
                <a:blip r:embed="rId2"/>
                <a:stretch>
                  <a:fillRect l="-1726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chamamos o problema de classificação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  <a:blipFill>
                <a:blip r:embed="rId2"/>
                <a:stretch>
                  <a:fillRect l="-1721" t="-2764" r="-1243" b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na Barros (@anathinker) | Twitter">
            <a:extLst>
              <a:ext uri="{FF2B5EF4-FFF2-40B4-BE49-F238E27FC236}">
                <a16:creationId xmlns:a16="http://schemas.microsoft.com/office/drawing/2014/main" id="{A2D479C7-0684-420F-2CCD-64C3DB7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alyzing Text Classification Techniques on Youtube Data">
            <a:extLst>
              <a:ext uri="{FF2B5EF4-FFF2-40B4-BE49-F238E27FC236}">
                <a16:creationId xmlns:a16="http://schemas.microsoft.com/office/drawing/2014/main" id="{A59F8A2C-ACDF-09C7-B528-9064CEF3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ntiment Fig 1">
            <a:extLst>
              <a:ext uri="{FF2B5EF4-FFF2-40B4-BE49-F238E27FC236}">
                <a16:creationId xmlns:a16="http://schemas.microsoft.com/office/drawing/2014/main" id="{E178FF16-CC3F-C34B-6C8B-874BC4FA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Fazendo isso, nós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/>
                  <a:t>Cada um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classificadores binários é representado pela função hipótese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b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uma das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t-BR" dirty="0"/>
                  <a:t>classes.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Passamos a ter </a:t>
            </a:r>
            <a:r>
              <a:rPr lang="pt-BR" sz="2400" b="1" i="1" dirty="0"/>
              <a:t>3 classificadores binários</a:t>
            </a:r>
            <a:r>
              <a:rPr lang="pt-BR" sz="2400" dirty="0"/>
              <a:t>.</a:t>
            </a:r>
            <a:endParaRPr lang="pt-BR" sz="2400" b="1" i="1" dirty="0"/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treinado para classificar os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binários.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classe que receber mais votos é a classe atribuída ao exemplo.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  <a:blipFill>
                <a:blip r:embed="rId3"/>
                <a:stretch>
                  <a:fillRect l="-996" t="-1937" r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</p:spPr>
            <p:txBody>
              <a:bodyPr/>
              <a:lstStyle/>
              <a:p>
                <a:r>
                  <a:rPr lang="pt-BR" dirty="0"/>
                  <a:t>A principal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dessa abordagem</a:t>
                </a:r>
                <a:r>
                  <a:rPr lang="pt-BR" b="1" i="1" dirty="0"/>
                  <a:t> </a:t>
                </a:r>
                <a:r>
                  <a:rPr lang="pt-BR" dirty="0"/>
                  <a:t>é que cada classificador precisa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treinado apenas com as duas classes</a:t>
                </a:r>
                <a:r>
                  <a:rPr lang="pt-BR" dirty="0"/>
                  <a:t> que ele deve distinguir, 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chance de desbalanceamento é menor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tempo de treinamento de cada classificador também é menor</a:t>
                </a:r>
                <a:r>
                  <a:rPr lang="pt-BR" dirty="0"/>
                  <a:t>, pois treina-se cada um deles com pares de classes.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desvantagem</a:t>
                </a:r>
                <a:r>
                  <a:rPr lang="pt-BR" dirty="0"/>
                  <a:t>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classificadores.</a:t>
                </a:r>
              </a:p>
              <a:p>
                <a:r>
                  <a:rPr lang="pt-BR" dirty="0"/>
                  <a:t>Consequentemente,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tempo total de treinamento pode ser alto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  <a:blipFill>
                <a:blip r:embed="rId3"/>
                <a:stretch>
                  <a:fillRect l="-93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3510</Words>
  <Application>Microsoft Office PowerPoint</Application>
  <PresentationFormat>Widescreen</PresentationFormat>
  <Paragraphs>224</Paragraphs>
  <Slides>21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Um-Contra-o-Resto</vt:lpstr>
      <vt:lpstr>Um-Contra-Um</vt:lpstr>
      <vt:lpstr>Um-Contra-Um</vt:lpstr>
      <vt:lpstr>Um-Contra-Um</vt:lpstr>
      <vt:lpstr>Regressão Softmax</vt:lpstr>
      <vt:lpstr>Regressão Softmax</vt:lpstr>
      <vt:lpstr>Apresentação do PowerPoint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1749</cp:revision>
  <dcterms:created xsi:type="dcterms:W3CDTF">2020-01-20T13:50:05Z</dcterms:created>
  <dcterms:modified xsi:type="dcterms:W3CDTF">2023-09-08T23:55:58Z</dcterms:modified>
</cp:coreProperties>
</file>