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5351" autoAdjust="0"/>
  </p:normalViewPr>
  <p:slideViewPr>
    <p:cSldViewPr snapToGrid="0">
      <p:cViewPr varScale="1">
        <p:scale>
          <a:sx n="70" d="100"/>
          <a:sy n="70" d="100"/>
        </p:scale>
        <p:origin x="1176" y="5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16/03/2024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16/03/2024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16/03/2024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16/03/2024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mc:Choice xmlns:a14="http://schemas.microsoft.com/office/drawing/2010/main"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a16="http://schemas.microsoft.com/office/drawing/2014/main"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594"/>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id="{FF78CF76-EB26-3FAE-0391-E452288FA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a:t>
            </a:r>
            <a:r>
              <a:rPr lang="pt-BR">
                <a:hlinkClick r:id="rId4"/>
              </a:rPr>
              <a:t>laboratórios</a:t>
            </a:r>
            <a:r>
              <a:rPr lang="pt-BR"/>
              <a:t>.</a:t>
            </a:r>
            <a:endParaRPr lang="pt-BR" dirty="0"/>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aumentar o tempo de treinamento e a possibilidade de </a:t>
                </a:r>
                <a:r>
                  <a:rPr lang="pt-BR" b="1" i="1" dirty="0"/>
                  <a:t>classes desbalanceadas</a:t>
                </a:r>
                <a:r>
                  <a:rPr lang="pt-BR" dirty="0"/>
                  <a:t>.</a:t>
                </a:r>
              </a:p>
            </p:txBody>
          </p:sp>
        </mc:Choice>
        <mc:Fallback>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145"/>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12198</TotalTime>
  <Words>5235</Words>
  <Application>Microsoft Office PowerPoint</Application>
  <PresentationFormat>Widescreen</PresentationFormat>
  <Paragraphs>311</Paragraphs>
  <Slides>26</Slides>
  <Notes>21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26</vt:i4>
      </vt:variant>
    </vt:vector>
  </HeadingPairs>
  <TitlesOfParts>
    <vt:vector size="36" baseType="lpstr">
      <vt:lpstr>Arial</vt:lpstr>
      <vt:lpstr>Calibri</vt:lpstr>
      <vt:lpstr>Calibri Light</vt:lpstr>
      <vt:lpstr>Calibri-BoldItalic</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1810</cp:revision>
  <dcterms:created xsi:type="dcterms:W3CDTF">2020-01-20T13:50:05Z</dcterms:created>
  <dcterms:modified xsi:type="dcterms:W3CDTF">2024-03-16T11:20:02Z</dcterms:modified>
</cp:coreProperties>
</file>