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94" d="100"/>
          <a:sy n="94" d="100"/>
        </p:scale>
        <p:origin x="1242" y="84"/>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30/09/2023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30/09/2023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30/09/2023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30/09/2023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5.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746501" y="4665729"/>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746501" y="4665729"/>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xmlns="">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594"/>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com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m:t>
                            </m:r>
                            <m:r>
                              <a:rPr lang="pt-BR" sz="2200" b="0" i="1" smtClean="0">
                                <a:latin typeface="Cambria Math" panose="02040503050406030204" pitchFamily="18" charset="0"/>
                              </a:rPr>
                              <m:t>0</m:t>
                            </m:r>
                          </m:sub>
                          <m:sup>
                            <m:r>
                              <a:rPr lang="pt-BR" sz="2200" i="1">
                                <a:latin typeface="Cambria Math" panose="02040503050406030204" pitchFamily="18" charset="0"/>
                              </a:rPr>
                              <m:t>𝑄</m:t>
                            </m:r>
                            <m:r>
                              <a:rPr lang="pt-BR" sz="2200" b="0" i="1" smtClean="0">
                                <a:latin typeface="Cambria Math" panose="02040503050406030204" pitchFamily="18" charset="0"/>
                              </a:rPr>
                              <m:t>−1</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494"/>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xmlns="">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6" name="Imagem 5">
            <a:extLst>
              <a:ext uri="{FF2B5EF4-FFF2-40B4-BE49-F238E27FC236}">
                <a16:creationId xmlns:a16="http://schemas.microsoft.com/office/drawing/2014/main" id="{FF78CF76-EB26-3FAE-0391-E452288FA2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236" y="2370360"/>
            <a:ext cx="6026404" cy="3044920"/>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00B05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b="0" dirty="0"/>
                  <a:t>,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oMath>
                </a14:m>
                <a:r>
                  <a:rPr lang="pt-BR" b="0" dirty="0"/>
                  <a:t>, 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b="1"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aumentar o tempo de treinamento e a possibilidade de </a:t>
                </a:r>
                <a:r>
                  <a:rPr lang="pt-BR" b="1" i="1" dirty="0"/>
                  <a:t>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145"/>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12164</TotalTime>
  <Words>4807</Words>
  <Application>Microsoft Office PowerPoint</Application>
  <PresentationFormat>Widescreen</PresentationFormat>
  <Paragraphs>298</Paragraphs>
  <Slides>26</Slides>
  <Notes>21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26</vt:i4>
      </vt:variant>
    </vt:vector>
  </HeadingPairs>
  <TitlesOfParts>
    <vt:vector size="35" baseType="lpstr">
      <vt:lpstr>Arial</vt:lpstr>
      <vt:lpstr>Calibri</vt:lpstr>
      <vt:lpstr>Calibri Light</vt:lpstr>
      <vt:lpstr>Calibri-BoldItalic</vt:lpstr>
      <vt:lpstr>Cambria Math</vt:lpstr>
      <vt:lpstr>CambriaMath</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1804</cp:revision>
  <dcterms:created xsi:type="dcterms:W3CDTF">2020-01-20T13:50:05Z</dcterms:created>
  <dcterms:modified xsi:type="dcterms:W3CDTF">2023-09-30T14:52:09Z</dcterms:modified>
</cp:coreProperties>
</file>