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>
                <a:solidFill>
                  <a:srgbClr val="00B050"/>
                </a:solidFill>
              </a:rPr>
              <a:t>derivável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/>
              <a:t>Podemos 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10961</TotalTime>
  <Words>6562</Words>
  <Application>Microsoft Office PowerPoint</Application>
  <PresentationFormat>Widescreen</PresentationFormat>
  <Paragraphs>501</Paragraphs>
  <Slides>47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PowerPoint Presentation</vt:lpstr>
      <vt:lpstr>PowerPoint Presentation</vt:lpstr>
      <vt:lpstr>Encontrando o vetor gradiente</vt:lpstr>
      <vt:lpstr>Encontrando o vetor gradiente</vt:lpstr>
      <vt:lpstr>Encontrando o vetor gradiente</vt:lpstr>
      <vt:lpstr>Encontrando o vetor gradiente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1877</cp:revision>
  <dcterms:created xsi:type="dcterms:W3CDTF">2020-01-20T13:50:05Z</dcterms:created>
  <dcterms:modified xsi:type="dcterms:W3CDTF">2025-02-28T23:38:10Z</dcterms:modified>
</cp:coreProperties>
</file>