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27/07/2024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mostram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e, com isso, definir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/>
              <a:t>Envolvem </a:t>
            </a:r>
            <a:r>
              <a:rPr lang="pt-BR" dirty="0"/>
              <a:t>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74922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27/7/2024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3/8/2024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24/8/2024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31/8/2024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7/9/2024*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28/9/2024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12/10/2024*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26/10/2024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solidFill>
                            <a:srgbClr val="00B0F0"/>
                          </a:solidFill>
                          <a:effectLst/>
                        </a:rPr>
                        <a:t>2/11/2024*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pt-B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23/11/2024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30/11/2024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7/12/2024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(reposições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</a:t>
            </a:r>
            <a:r>
              <a:rPr lang="pt-BR" b="1" i="1" dirty="0"/>
              <a:t>Vítor Oliveira: vitor.oliveira@ges.inatel.br</a:t>
            </a:r>
            <a:r>
              <a:rPr lang="pt-BR" dirty="0"/>
              <a:t>):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de 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10900" cy="4351338"/>
              </a:xfrm>
              <a:blipFill>
                <a:blip r:embed="rId2"/>
                <a:stretch>
                  <a:fillRect l="-997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7955</TotalTime>
  <Words>3165</Words>
  <Application>Microsoft Office PowerPoint</Application>
  <PresentationFormat>Widescreen</PresentationFormat>
  <Paragraphs>396</Paragraphs>
  <Slides>31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1846</cp:revision>
  <dcterms:created xsi:type="dcterms:W3CDTF">2020-01-20T13:50:05Z</dcterms:created>
  <dcterms:modified xsi:type="dcterms:W3CDTF">2024-07-27T12:07:21Z</dcterms:modified>
</cp:coreProperties>
</file>