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42" r:id="rId17"/>
    <p:sldId id="337" r:id="rId18"/>
    <p:sldId id="324" r:id="rId19"/>
    <p:sldId id="306" r:id="rId20"/>
    <p:sldId id="339" r:id="rId21"/>
    <p:sldId id="341" r:id="rId22"/>
    <p:sldId id="343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81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  <a:blipFill rotWithShape="0">
                <a:blip r:embed="rId2"/>
                <a:stretch>
                  <a:fillRect l="-935" t="-2008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classe negativa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classe positiva. </a:t>
                </a:r>
              </a:p>
              <a:p>
                <a:r>
                  <a:rPr lang="pt-BR" dirty="0" smtClean="0"/>
                  <a:t>Portanto,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neste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</a:t>
                </a:r>
                <a:r>
                  <a:rPr lang="pt-BR" dirty="0" smtClean="0"/>
                  <a:t>demais elementos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 smtClean="0"/>
                  <a:t>probabilidade</a:t>
                </a:r>
                <a:r>
                  <a:rPr lang="pt-BR" dirty="0" smtClean="0"/>
                  <a:t>, como veremos mais tarde, do 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 smtClean="0"/>
                  <a:t>funções hipótese</a:t>
                </a:r>
                <a:r>
                  <a:rPr lang="pt-BR" dirty="0" smtClean="0"/>
                  <a:t> para aproximar um </a:t>
                </a:r>
                <a:r>
                  <a:rPr lang="pt-BR" b="1" i="1" dirty="0" smtClean="0"/>
                  <a:t>modelo gerador</a:t>
                </a:r>
                <a:r>
                  <a:rPr lang="pt-BR" dirty="0" smtClean="0"/>
                  <a:t>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 smtClean="0"/>
                  <a:t>fronteiras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b="1" i="1" dirty="0"/>
                  <a:t>f</a:t>
                </a:r>
                <a:r>
                  <a:rPr lang="pt-BR" b="1" i="1" dirty="0" smtClean="0"/>
                  <a:t>ronteira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 a uma </a:t>
                </a:r>
                <a:r>
                  <a:rPr lang="pt-BR" b="1" i="1" dirty="0" smtClean="0"/>
                  <a:t>superfície de 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discriminantes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 figuras 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  <a:blipFill rotWithShape="0">
                <a:blip r:embed="rId3"/>
                <a:stretch>
                  <a:fillRect l="-600" t="-3110" r="-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determinam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  <a:blipFill rotWithShape="0">
                <a:blip r:embed="rId3"/>
                <a:stretch>
                  <a:fillRect l="-846" t="-2354" r="-1480" b="-1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2475914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</a:t>
                </a:r>
                <a:r>
                  <a:rPr lang="pt-BR" dirty="0" smtClean="0"/>
                  <a:t>(navalha de Occam) seria </a:t>
                </a:r>
                <a:r>
                  <a:rPr lang="pt-BR" dirty="0" smtClean="0"/>
                  <a:t>o de uma reta.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91613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O curso terá sempre uma parte expositiva e outra prática para fixação dos conceitos introduzidos.</a:t>
            </a:r>
          </a:p>
          <a:p>
            <a:r>
              <a:rPr lang="pt-BR" dirty="0" smtClean="0"/>
              <a:t>O curso será o mais prático possível, com vários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Dois (2) trabalhos valendo 85%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Ao longo das aulas e para casa.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099663"/>
          </a:xfrm>
        </p:spPr>
        <p:txBody>
          <a:bodyPr/>
          <a:lstStyle/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Em alguns casos, precisamos encontrar funções,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mapeiem os atributos de entrada </a:t>
                </a:r>
                <a:r>
                  <a:rPr lang="pt-BR" dirty="0"/>
                  <a:t>em determinados </a:t>
                </a:r>
                <a:r>
                  <a:rPr lang="pt-BR" dirty="0" smtClean="0"/>
                  <a:t>valores discretos</a:t>
                </a:r>
                <a:r>
                  <a:rPr lang="pt-BR" dirty="0"/>
                  <a:t>, </a:t>
                </a:r>
                <a:r>
                  <a:rPr lang="pt-BR" dirty="0" smtClean="0"/>
                  <a:t>ou seja, em classes.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emails entre SPAM e pessoal (HAM).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Detecção de símbolos (classificação de símbolos).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modulações (QPSK, AM, FM, etc.)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  <a:blipFill rotWithShape="0">
                <a:blip r:embed="rId3"/>
                <a:stretch>
                  <a:fillRect l="-975" t="-6336" b="-5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1" y="1733171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494" t="4277" r="8205" b="4390"/>
          <a:stretch/>
        </p:blipFill>
        <p:spPr>
          <a:xfrm>
            <a:off x="7220632" y="1041010"/>
            <a:ext cx="3809612" cy="35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correspondente </a:t>
                </a:r>
                <a:r>
                  <a:rPr lang="pt-BR" dirty="0"/>
                  <a:t>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regressão linear, existe um conjunto de treinamento com </a:t>
                </a:r>
                <a:r>
                  <a:rPr lang="pt-BR" b="1" dirty="0"/>
                  <a:t>exemplos</a:t>
                </a:r>
                <a:r>
                  <a:rPr lang="pt-BR" dirty="0"/>
                  <a:t> e </a:t>
                </a:r>
                <a:r>
                  <a:rPr lang="pt-BR" b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 r="-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1187</Words>
  <Application>Microsoft Office PowerPoint</Application>
  <PresentationFormat>Widescreen</PresentationFormat>
  <Paragraphs>232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 para tarefas de classificação</vt:lpstr>
      <vt:lpstr>PowerPoint Presentation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1576</cp:revision>
  <dcterms:created xsi:type="dcterms:W3CDTF">2020-01-20T13:50:05Z</dcterms:created>
  <dcterms:modified xsi:type="dcterms:W3CDTF">2021-09-22T19:34:33Z</dcterms:modified>
</cp:coreProperties>
</file>