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406" r:id="rId22"/>
    <p:sldId id="405" r:id="rId23"/>
    <p:sldId id="408" r:id="rId24"/>
    <p:sldId id="409" r:id="rId25"/>
    <p:sldId id="407" r:id="rId26"/>
    <p:sldId id="370" r:id="rId27"/>
    <p:sldId id="424" r:id="rId28"/>
    <p:sldId id="425" r:id="rId29"/>
    <p:sldId id="372" r:id="rId30"/>
    <p:sldId id="410" r:id="rId31"/>
    <p:sldId id="412" r:id="rId32"/>
    <p:sldId id="414" r:id="rId33"/>
    <p:sldId id="417" r:id="rId34"/>
    <p:sldId id="413" r:id="rId35"/>
    <p:sldId id="418" r:id="rId36"/>
    <p:sldId id="324" r:id="rId37"/>
    <p:sldId id="306" r:id="rId38"/>
    <p:sldId id="419" r:id="rId39"/>
    <p:sldId id="375" r:id="rId40"/>
    <p:sldId id="376" r:id="rId41"/>
    <p:sldId id="377" r:id="rId42"/>
    <p:sldId id="378" r:id="rId43"/>
    <p:sldId id="420" r:id="rId44"/>
    <p:sldId id="362" r:id="rId45"/>
    <p:sldId id="403" r:id="rId46"/>
    <p:sldId id="404" r:id="rId4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71" d="100"/>
          <a:sy n="71" d="100"/>
        </p:scale>
        <p:origin x="1430" y="53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Assim, o erro será grande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erro será próximo de 0 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1332" r="-20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todo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92031" cy="5032375"/>
          </a:xfrm>
        </p:spPr>
        <p:txBody>
          <a:bodyPr>
            <a:normAutofit/>
          </a:bodyPr>
          <a:lstStyle/>
          <a:p>
            <a:r>
              <a:rPr lang="pt-BR" dirty="0"/>
              <a:t>Uma má notícia com relação a essa função é que </a:t>
            </a:r>
            <a:r>
              <a:rPr lang="pt-BR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b="1" i="1" dirty="0"/>
              <a:t> </a:t>
            </a:r>
            <a:r>
              <a:rPr lang="pt-BR" dirty="0"/>
              <a:t>para encontrar os </a:t>
            </a:r>
            <a:r>
              <a:rPr lang="pt-BR" b="1" i="1" dirty="0"/>
              <a:t>pesos</a:t>
            </a:r>
            <a:r>
              <a:rPr lang="pt-BR" dirty="0"/>
              <a:t> que minimizem essa </a:t>
            </a:r>
            <a:r>
              <a:rPr lang="pt-BR" b="1" i="1" dirty="0"/>
              <a:t>função de erro</a:t>
            </a:r>
            <a:r>
              <a:rPr lang="pt-BR" dirty="0"/>
              <a:t>.</a:t>
            </a:r>
            <a:endParaRPr lang="pt-BR" b="1" i="1" dirty="0"/>
          </a:p>
          <a:p>
            <a:r>
              <a:rPr lang="pt-BR" dirty="0"/>
              <a:t>Ou seja, não há um equivalente da </a:t>
            </a:r>
            <a:r>
              <a:rPr lang="pt-BR" b="1" i="1" dirty="0"/>
              <a:t>equação normal</a:t>
            </a:r>
            <a:r>
              <a:rPr lang="pt-BR" dirty="0"/>
              <a:t>. </a:t>
            </a:r>
          </a:p>
          <a:p>
            <a:r>
              <a:rPr lang="pt-BR" dirty="0"/>
              <a:t>Entretanto, uma boa notícia é que essa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>
                <a:solidFill>
                  <a:srgbClr val="00B050"/>
                </a:solidFill>
              </a:rPr>
              <a:t>convexa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derivável</a:t>
            </a:r>
            <a:r>
              <a:rPr lang="pt-BR" dirty="0"/>
              <a:t>.</a:t>
            </a:r>
          </a:p>
          <a:p>
            <a:r>
              <a:rPr lang="pt-BR" dirty="0"/>
              <a:t>Consequentemente, </a:t>
            </a:r>
            <a:r>
              <a:rPr lang="pt-BR" b="1" i="1" dirty="0">
                <a:solidFill>
                  <a:srgbClr val="00B050"/>
                </a:solidFill>
              </a:rPr>
              <a:t>conseguimos</a:t>
            </a:r>
            <a:r>
              <a:rPr lang="pt-BR" dirty="0"/>
              <a:t> calcular o </a:t>
            </a:r>
            <a:r>
              <a:rPr lang="pt-BR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dirty="0"/>
              <a:t> com relação aos pesos e </a:t>
            </a:r>
            <a:r>
              <a:rPr lang="pt-BR" b="1" i="1" dirty="0">
                <a:solidFill>
                  <a:srgbClr val="7030A0"/>
                </a:solidFill>
              </a:rPr>
              <a:t>implementar</a:t>
            </a:r>
            <a:r>
              <a:rPr lang="pt-BR" dirty="0"/>
              <a:t> o algoritmo do </a:t>
            </a:r>
            <a:r>
              <a:rPr lang="pt-BR" b="1" i="1" dirty="0">
                <a:solidFill>
                  <a:srgbClr val="7030A0"/>
                </a:solidFill>
              </a:rPr>
              <a:t>gradiente descendente</a:t>
            </a:r>
            <a:r>
              <a:rPr lang="pt-BR" dirty="0"/>
              <a:t> (GD).</a:t>
            </a:r>
          </a:p>
          <a:p>
            <a:r>
              <a:rPr lang="pt-BR" dirty="0"/>
              <a:t>Portanto, é garantido que GD encontre</a:t>
            </a:r>
            <a:r>
              <a:rPr lang="pt-BR" b="1" i="1" dirty="0"/>
              <a:t> </a:t>
            </a:r>
            <a:r>
              <a:rPr lang="pt-BR" dirty="0"/>
              <a:t>o </a:t>
            </a: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 (dado que a </a:t>
            </a:r>
            <a:r>
              <a:rPr lang="pt-BR" b="1" i="1" dirty="0"/>
              <a:t>taxa de aprendizagem</a:t>
            </a:r>
            <a:r>
              <a:rPr lang="pt-BR" dirty="0"/>
              <a:t> não seja muito grande e se espere tempo suficiente).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vetor gradiente,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(exceto pela constante 2)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2663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627939"/>
            <a:ext cx="3072803" cy="2181532"/>
            <a:chOff x="9487183" y="4556520"/>
            <a:chExt cx="3072803" cy="218153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5652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780178" y="4506280"/>
              <a:ext cx="17798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de validação cruzada</a:t>
                </a:r>
                <a:r>
                  <a:rPr lang="pt-BR" dirty="0"/>
                  <a:t> 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apenas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10825</TotalTime>
  <Words>6463</Words>
  <Application>Microsoft Office PowerPoint</Application>
  <PresentationFormat>Widescreen</PresentationFormat>
  <Paragraphs>491</Paragraphs>
  <Slides>46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Apresentação do PowerPoint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1841</cp:revision>
  <dcterms:created xsi:type="dcterms:W3CDTF">2020-01-20T13:50:05Z</dcterms:created>
  <dcterms:modified xsi:type="dcterms:W3CDTF">2024-03-15T23:56:24Z</dcterms:modified>
</cp:coreProperties>
</file>